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2.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4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05.xml.rels" ContentType="application/vnd.openxmlformats-package.relationships+xml"/>
  <Override PartName="/ppt/slideLayouts/_rels/slideLayout13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85.xml.rels" ContentType="application/vnd.openxmlformats-package.relationships+xml"/>
  <Override PartName="/ppt/slideLayouts/_rels/slideLayout66.xml.rels" ContentType="application/vnd.openxmlformats-package.relationships+xml"/>
  <Override PartName="/ppt/slideLayouts/_rels/slideLayout11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9.xml.rels" ContentType="application/vnd.openxmlformats-package.relationships+xml"/>
  <Override PartName="/ppt/slideLayouts/_rels/slideLayout108.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84.xml.rels" ContentType="application/vnd.openxmlformats-package.relationships+xml"/>
  <Override PartName="/ppt/slideLayouts/_rels/slideLayout29.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65.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43.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64.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9.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117.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1.png" ContentType="image/png"/>
  <Override PartName="/ppt/media/image13.png" ContentType="image/png"/>
  <Override PartName="/ppt/media/image35.png" ContentType="image/png"/>
  <Override PartName="/ppt/media/image50.png" ContentType="image/png"/>
  <Override PartName="/ppt/media/image5.jpeg" ContentType="image/jpeg"/>
  <Override PartName="/ppt/media/image40.png" ContentType="image/png"/>
  <Override PartName="/ppt/media/image30.png" ContentType="image/png"/>
  <Override PartName="/ppt/media/image38.png" ContentType="image/png"/>
  <Override PartName="/ppt/media/image8.jpeg" ContentType="image/jpe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10.png" ContentType="image/png"/>
  <Override PartName="/ppt/media/image46.png" ContentType="image/png"/>
  <Override PartName="/ppt/media/image48.png" ContentType="image/png"/>
  <Override PartName="/ppt/media/image11.png" ContentType="image/png"/>
  <Override PartName="/ppt/media/image39.png" ContentType="image/png"/>
  <Override PartName="/ppt/media/image9.png" ContentType="image/png"/>
  <Override PartName="/ppt/media/image4.png" ContentType="image/png"/>
  <Override PartName="/ppt/media/image34.png" ContentType="image/png"/>
  <Override PartName="/ppt/media/image12.png" ContentType="image/png"/>
  <Override PartName="/ppt/media/image49.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3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3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4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4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4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4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4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8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8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9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9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9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1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3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3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6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7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7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8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8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8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8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88240" cy="105480"/>
            <a:chOff x="713160" y="444960"/>
            <a:chExt cx="588240" cy="105480"/>
          </a:xfrm>
        </p:grpSpPr>
        <p:sp>
          <p:nvSpPr>
            <p:cNvPr id="2" name="CustomShape 3"/>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5480" cy="10548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a:t>
            </a:r>
            <a:r>
              <a:rPr b="0" lang="fr-FR" sz="1800" spc="-1" strike="noStrike">
                <a:latin typeface="Arial"/>
              </a:rPr>
              <a:t>format</a:t>
            </a:r>
            <a:endParaRPr b="0" lang="fr-FR" sz="1800" spc="-1" strike="noStrike">
              <a:latin typeface="Arial"/>
            </a:endParaRPr>
          </a:p>
        </p:txBody>
      </p:sp>
      <p:sp>
        <p:nvSpPr>
          <p:cNvPr id="7"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01" name="Group 1"/>
          <p:cNvGrpSpPr/>
          <p:nvPr/>
        </p:nvGrpSpPr>
        <p:grpSpPr>
          <a:xfrm>
            <a:off x="713160" y="444960"/>
            <a:ext cx="588240" cy="105480"/>
            <a:chOff x="713160" y="444960"/>
            <a:chExt cx="588240" cy="105480"/>
          </a:xfrm>
        </p:grpSpPr>
        <p:sp>
          <p:nvSpPr>
            <p:cNvPr id="402" name="CustomShape 2"/>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403" name="CustomShape 3"/>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404" name="CustomShape 4"/>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405" name="CustomShape 5"/>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grpSp>
        <p:nvGrpSpPr>
          <p:cNvPr id="406" name="Group 6"/>
          <p:cNvGrpSpPr/>
          <p:nvPr/>
        </p:nvGrpSpPr>
        <p:grpSpPr>
          <a:xfrm>
            <a:off x="338400" y="238680"/>
            <a:ext cx="8454960" cy="4663800"/>
            <a:chOff x="338400" y="238680"/>
            <a:chExt cx="8454960" cy="4663800"/>
          </a:xfrm>
        </p:grpSpPr>
        <p:sp>
          <p:nvSpPr>
            <p:cNvPr id="407" name="CustomShape 7"/>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408" name="CustomShape 8"/>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40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a:t>
            </a:r>
            <a:r>
              <a:rPr b="0" lang="fr-FR" sz="4400" spc="-1" strike="noStrike">
                <a:latin typeface="Arial"/>
              </a:rPr>
              <a:t>ic</a:t>
            </a:r>
            <a:r>
              <a:rPr b="0" lang="fr-FR" sz="4400" spc="-1" strike="noStrike">
                <a:latin typeface="Arial"/>
              </a:rPr>
              <a:t>k </a:t>
            </a:r>
            <a:r>
              <a:rPr b="0" lang="fr-FR" sz="4400" spc="-1" strike="noStrike">
                <a:latin typeface="Arial"/>
              </a:rPr>
              <a:t>to </a:t>
            </a:r>
            <a:r>
              <a:rPr b="0" lang="fr-FR" sz="4400" spc="-1" strike="noStrike">
                <a:latin typeface="Arial"/>
              </a:rPr>
              <a:t>ed</a:t>
            </a:r>
            <a:r>
              <a:rPr b="0" lang="fr-FR" sz="4400" spc="-1" strike="noStrike">
                <a:latin typeface="Arial"/>
              </a:rPr>
              <a:t>it </a:t>
            </a:r>
            <a:r>
              <a:rPr b="0" lang="fr-FR" sz="4400" spc="-1" strike="noStrike">
                <a:latin typeface="Arial"/>
              </a:rPr>
              <a:t>th</a:t>
            </a:r>
            <a:r>
              <a:rPr b="0" lang="fr-FR" sz="4400" spc="-1" strike="noStrike">
                <a:latin typeface="Arial"/>
              </a:rPr>
              <a:t>e </a:t>
            </a:r>
            <a:r>
              <a:rPr b="0" lang="fr-FR" sz="4400" spc="-1" strike="noStrike">
                <a:latin typeface="Arial"/>
              </a:rPr>
              <a:t>titl</a:t>
            </a:r>
            <a:r>
              <a:rPr b="0" lang="fr-FR" sz="4400" spc="-1" strike="noStrike">
                <a:latin typeface="Arial"/>
              </a:rPr>
              <a:t>e </a:t>
            </a:r>
            <a:r>
              <a:rPr b="0" lang="fr-FR" sz="4400" spc="-1" strike="noStrike">
                <a:latin typeface="Arial"/>
              </a:rPr>
              <a:t>te</a:t>
            </a:r>
            <a:r>
              <a:rPr b="0" lang="fr-FR" sz="4400" spc="-1" strike="noStrike">
                <a:latin typeface="Arial"/>
              </a:rPr>
              <a:t>xt </a:t>
            </a:r>
            <a:r>
              <a:rPr b="0" lang="fr-FR" sz="4400" spc="-1" strike="noStrike">
                <a:latin typeface="Arial"/>
              </a:rPr>
              <a:t>fo</a:t>
            </a:r>
            <a:r>
              <a:rPr b="0" lang="fr-FR" sz="4400" spc="-1" strike="noStrike">
                <a:latin typeface="Arial"/>
              </a:rPr>
              <a:t>r</a:t>
            </a:r>
            <a:r>
              <a:rPr b="0" lang="fr-FR" sz="4400" spc="-1" strike="noStrike">
                <a:latin typeface="Arial"/>
              </a:rPr>
              <a:t>m</a:t>
            </a:r>
            <a:r>
              <a:rPr b="0" lang="fr-FR" sz="4400" spc="-1" strike="noStrike">
                <a:latin typeface="Arial"/>
              </a:rPr>
              <a:t>at</a:t>
            </a:r>
            <a:endParaRPr b="0" lang="fr-FR" sz="4400" spc="-1" strike="noStrike">
              <a:latin typeface="Arial"/>
            </a:endParaRPr>
          </a:p>
        </p:txBody>
      </p:sp>
      <p:sp>
        <p:nvSpPr>
          <p:cNvPr id="41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47" name="Group 1"/>
          <p:cNvGrpSpPr/>
          <p:nvPr/>
        </p:nvGrpSpPr>
        <p:grpSpPr>
          <a:xfrm>
            <a:off x="713160" y="444960"/>
            <a:ext cx="588240" cy="105480"/>
            <a:chOff x="713160" y="444960"/>
            <a:chExt cx="588240" cy="105480"/>
          </a:xfrm>
        </p:grpSpPr>
        <p:sp>
          <p:nvSpPr>
            <p:cNvPr id="448" name="CustomShape 2"/>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449" name="CustomShape 3"/>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450" name="CustomShape 4"/>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451" name="CustomShape 5"/>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grpSp>
        <p:nvGrpSpPr>
          <p:cNvPr id="452" name="Group 6"/>
          <p:cNvGrpSpPr/>
          <p:nvPr/>
        </p:nvGrpSpPr>
        <p:grpSpPr>
          <a:xfrm>
            <a:off x="338400" y="238680"/>
            <a:ext cx="8454960" cy="4663800"/>
            <a:chOff x="338400" y="238680"/>
            <a:chExt cx="8454960" cy="4663800"/>
          </a:xfrm>
        </p:grpSpPr>
        <p:sp>
          <p:nvSpPr>
            <p:cNvPr id="453" name="CustomShape 7"/>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454" name="CustomShape 8"/>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45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a:t>
            </a:r>
            <a:r>
              <a:rPr b="0" lang="fr-FR" sz="4400" spc="-1" strike="noStrike">
                <a:latin typeface="Arial"/>
              </a:rPr>
              <a:t>ic</a:t>
            </a:r>
            <a:r>
              <a:rPr b="0" lang="fr-FR" sz="4400" spc="-1" strike="noStrike">
                <a:latin typeface="Arial"/>
              </a:rPr>
              <a:t>k </a:t>
            </a:r>
            <a:r>
              <a:rPr b="0" lang="fr-FR" sz="4400" spc="-1" strike="noStrike">
                <a:latin typeface="Arial"/>
              </a:rPr>
              <a:t>to </a:t>
            </a:r>
            <a:r>
              <a:rPr b="0" lang="fr-FR" sz="4400" spc="-1" strike="noStrike">
                <a:latin typeface="Arial"/>
              </a:rPr>
              <a:t>ed</a:t>
            </a:r>
            <a:r>
              <a:rPr b="0" lang="fr-FR" sz="4400" spc="-1" strike="noStrike">
                <a:latin typeface="Arial"/>
              </a:rPr>
              <a:t>it </a:t>
            </a:r>
            <a:r>
              <a:rPr b="0" lang="fr-FR" sz="4400" spc="-1" strike="noStrike">
                <a:latin typeface="Arial"/>
              </a:rPr>
              <a:t>th</a:t>
            </a:r>
            <a:r>
              <a:rPr b="0" lang="fr-FR" sz="4400" spc="-1" strike="noStrike">
                <a:latin typeface="Arial"/>
              </a:rPr>
              <a:t>e </a:t>
            </a:r>
            <a:r>
              <a:rPr b="0" lang="fr-FR" sz="4400" spc="-1" strike="noStrike">
                <a:latin typeface="Arial"/>
              </a:rPr>
              <a:t>titl</a:t>
            </a:r>
            <a:r>
              <a:rPr b="0" lang="fr-FR" sz="4400" spc="-1" strike="noStrike">
                <a:latin typeface="Arial"/>
              </a:rPr>
              <a:t>e </a:t>
            </a:r>
            <a:r>
              <a:rPr b="0" lang="fr-FR" sz="4400" spc="-1" strike="noStrike">
                <a:latin typeface="Arial"/>
              </a:rPr>
              <a:t>te</a:t>
            </a:r>
            <a:r>
              <a:rPr b="0" lang="fr-FR" sz="4400" spc="-1" strike="noStrike">
                <a:latin typeface="Arial"/>
              </a:rPr>
              <a:t>xt </a:t>
            </a:r>
            <a:r>
              <a:rPr b="0" lang="fr-FR" sz="4400" spc="-1" strike="noStrike">
                <a:latin typeface="Arial"/>
              </a:rPr>
              <a:t>fo</a:t>
            </a:r>
            <a:r>
              <a:rPr b="0" lang="fr-FR" sz="4400" spc="-1" strike="noStrike">
                <a:latin typeface="Arial"/>
              </a:rPr>
              <a:t>r</a:t>
            </a:r>
            <a:r>
              <a:rPr b="0" lang="fr-FR" sz="4400" spc="-1" strike="noStrike">
                <a:latin typeface="Arial"/>
              </a:rPr>
              <a:t>m</a:t>
            </a:r>
            <a:r>
              <a:rPr b="0" lang="fr-FR" sz="4400" spc="-1" strike="noStrike">
                <a:latin typeface="Arial"/>
              </a:rPr>
              <a:t>at</a:t>
            </a:r>
            <a:endParaRPr b="0" lang="fr-FR" sz="4400" spc="-1" strike="noStrike">
              <a:latin typeface="Arial"/>
            </a:endParaRPr>
          </a:p>
        </p:txBody>
      </p:sp>
      <p:sp>
        <p:nvSpPr>
          <p:cNvPr id="45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493" name="CustomShape 1"/>
          <p:cNvSpPr/>
          <p:nvPr/>
        </p:nvSpPr>
        <p:spPr>
          <a:xfrm>
            <a:off x="358560" y="239760"/>
            <a:ext cx="8427600" cy="4663800"/>
          </a:xfrm>
          <a:prstGeom prst="roundRect">
            <a:avLst>
              <a:gd name="adj" fmla="val 4973"/>
            </a:avLst>
          </a:prstGeom>
          <a:noFill/>
          <a:ln w="28440">
            <a:solidFill>
              <a:srgbClr val="ffffff"/>
            </a:solidFill>
            <a:round/>
          </a:ln>
        </p:spPr>
        <p:style>
          <a:lnRef idx="0"/>
          <a:fillRef idx="0"/>
          <a:effectRef idx="0"/>
          <a:fontRef idx="minor"/>
        </p:style>
      </p:sp>
      <p:grpSp>
        <p:nvGrpSpPr>
          <p:cNvPr id="494" name="Group 2"/>
          <p:cNvGrpSpPr/>
          <p:nvPr/>
        </p:nvGrpSpPr>
        <p:grpSpPr>
          <a:xfrm>
            <a:off x="713160" y="444960"/>
            <a:ext cx="588240" cy="105480"/>
            <a:chOff x="713160" y="444960"/>
            <a:chExt cx="588240" cy="105480"/>
          </a:xfrm>
        </p:grpSpPr>
        <p:sp>
          <p:nvSpPr>
            <p:cNvPr id="495" name="CustomShape 3"/>
            <p:cNvSpPr/>
            <p:nvPr/>
          </p:nvSpPr>
          <p:spPr>
            <a:xfrm>
              <a:off x="713160" y="444960"/>
              <a:ext cx="105480" cy="105480"/>
            </a:xfrm>
            <a:prstGeom prst="rect">
              <a:avLst/>
            </a:prstGeom>
            <a:solidFill>
              <a:srgbClr val="ffffff"/>
            </a:solidFill>
            <a:ln w="19080">
              <a:solidFill>
                <a:srgbClr val="ffffff"/>
              </a:solidFill>
              <a:round/>
            </a:ln>
          </p:spPr>
          <p:style>
            <a:lnRef idx="0"/>
            <a:fillRef idx="0"/>
            <a:effectRef idx="0"/>
            <a:fontRef idx="minor"/>
          </p:style>
        </p:sp>
        <p:sp>
          <p:nvSpPr>
            <p:cNvPr id="496" name="CustomShape 4"/>
            <p:cNvSpPr/>
            <p:nvPr/>
          </p:nvSpPr>
          <p:spPr>
            <a:xfrm>
              <a:off x="874080" y="444960"/>
              <a:ext cx="105480" cy="105480"/>
            </a:xfrm>
            <a:prstGeom prst="rect">
              <a:avLst/>
            </a:prstGeom>
            <a:noFill/>
            <a:ln w="19080">
              <a:solidFill>
                <a:srgbClr val="ffffff"/>
              </a:solidFill>
              <a:round/>
            </a:ln>
          </p:spPr>
          <p:style>
            <a:lnRef idx="0"/>
            <a:fillRef idx="0"/>
            <a:effectRef idx="0"/>
            <a:fontRef idx="minor"/>
          </p:style>
        </p:sp>
        <p:sp>
          <p:nvSpPr>
            <p:cNvPr id="497" name="CustomShape 5"/>
            <p:cNvSpPr/>
            <p:nvPr/>
          </p:nvSpPr>
          <p:spPr>
            <a:xfrm>
              <a:off x="1035000" y="444960"/>
              <a:ext cx="105480" cy="105480"/>
            </a:xfrm>
            <a:prstGeom prst="rect">
              <a:avLst/>
            </a:prstGeom>
            <a:noFill/>
            <a:ln w="19080">
              <a:solidFill>
                <a:srgbClr val="ffffff"/>
              </a:solidFill>
              <a:round/>
            </a:ln>
          </p:spPr>
          <p:style>
            <a:lnRef idx="0"/>
            <a:fillRef idx="0"/>
            <a:effectRef idx="0"/>
            <a:fontRef idx="minor"/>
          </p:style>
        </p:sp>
        <p:sp>
          <p:nvSpPr>
            <p:cNvPr id="498" name="CustomShape 6"/>
            <p:cNvSpPr/>
            <p:nvPr/>
          </p:nvSpPr>
          <p:spPr>
            <a:xfrm>
              <a:off x="1195920" y="444960"/>
              <a:ext cx="105480" cy="105480"/>
            </a:xfrm>
            <a:prstGeom prst="rect">
              <a:avLst/>
            </a:prstGeom>
            <a:noFill/>
            <a:ln w="19080">
              <a:solidFill>
                <a:srgbClr val="ffffff"/>
              </a:solidFill>
              <a:round/>
            </a:ln>
          </p:spPr>
          <p:style>
            <a:lnRef idx="0"/>
            <a:fillRef idx="0"/>
            <a:effectRef idx="0"/>
            <a:fontRef idx="minor"/>
          </p:style>
        </p:sp>
      </p:grpSp>
      <p:sp>
        <p:nvSpPr>
          <p:cNvPr id="499"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a:t>
            </a:r>
            <a:r>
              <a:rPr b="0" lang="fr-FR" sz="4400" spc="-1" strike="noStrike">
                <a:latin typeface="Arial"/>
              </a:rPr>
              <a:t>ic</a:t>
            </a:r>
            <a:r>
              <a:rPr b="0" lang="fr-FR" sz="4400" spc="-1" strike="noStrike">
                <a:latin typeface="Arial"/>
              </a:rPr>
              <a:t>k </a:t>
            </a:r>
            <a:r>
              <a:rPr b="0" lang="fr-FR" sz="4400" spc="-1" strike="noStrike">
                <a:latin typeface="Arial"/>
              </a:rPr>
              <a:t>to </a:t>
            </a:r>
            <a:r>
              <a:rPr b="0" lang="fr-FR" sz="4400" spc="-1" strike="noStrike">
                <a:latin typeface="Arial"/>
              </a:rPr>
              <a:t>ed</a:t>
            </a:r>
            <a:r>
              <a:rPr b="0" lang="fr-FR" sz="4400" spc="-1" strike="noStrike">
                <a:latin typeface="Arial"/>
              </a:rPr>
              <a:t>it </a:t>
            </a:r>
            <a:r>
              <a:rPr b="0" lang="fr-FR" sz="4400" spc="-1" strike="noStrike">
                <a:latin typeface="Arial"/>
              </a:rPr>
              <a:t>th</a:t>
            </a:r>
            <a:r>
              <a:rPr b="0" lang="fr-FR" sz="4400" spc="-1" strike="noStrike">
                <a:latin typeface="Arial"/>
              </a:rPr>
              <a:t>e </a:t>
            </a:r>
            <a:r>
              <a:rPr b="0" lang="fr-FR" sz="4400" spc="-1" strike="noStrike">
                <a:latin typeface="Arial"/>
              </a:rPr>
              <a:t>titl</a:t>
            </a:r>
            <a:r>
              <a:rPr b="0" lang="fr-FR" sz="4400" spc="-1" strike="noStrike">
                <a:latin typeface="Arial"/>
              </a:rPr>
              <a:t>e </a:t>
            </a:r>
            <a:r>
              <a:rPr b="0" lang="fr-FR" sz="4400" spc="-1" strike="noStrike">
                <a:latin typeface="Arial"/>
              </a:rPr>
              <a:t>te</a:t>
            </a:r>
            <a:r>
              <a:rPr b="0" lang="fr-FR" sz="4400" spc="-1" strike="noStrike">
                <a:latin typeface="Arial"/>
              </a:rPr>
              <a:t>xt </a:t>
            </a:r>
            <a:r>
              <a:rPr b="0" lang="fr-FR" sz="4400" spc="-1" strike="noStrike">
                <a:latin typeface="Arial"/>
              </a:rPr>
              <a:t>fo</a:t>
            </a:r>
            <a:r>
              <a:rPr b="0" lang="fr-FR" sz="4400" spc="-1" strike="noStrike">
                <a:latin typeface="Arial"/>
              </a:rPr>
              <a:t>r</a:t>
            </a:r>
            <a:r>
              <a:rPr b="0" lang="fr-FR" sz="4400" spc="-1" strike="noStrike">
                <a:latin typeface="Arial"/>
              </a:rPr>
              <a:t>m</a:t>
            </a:r>
            <a:r>
              <a:rPr b="0" lang="fr-FR" sz="4400" spc="-1" strike="noStrike">
                <a:latin typeface="Arial"/>
              </a:rPr>
              <a:t>at</a:t>
            </a:r>
            <a:endParaRPr b="0" lang="fr-FR" sz="4400" spc="-1" strike="noStrike">
              <a:latin typeface="Arial"/>
            </a:endParaRPr>
          </a:p>
        </p:txBody>
      </p:sp>
      <p:sp>
        <p:nvSpPr>
          <p:cNvPr id="500"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537" name="Group 1"/>
          <p:cNvGrpSpPr/>
          <p:nvPr/>
        </p:nvGrpSpPr>
        <p:grpSpPr>
          <a:xfrm>
            <a:off x="713160" y="444960"/>
            <a:ext cx="588240" cy="105480"/>
            <a:chOff x="713160" y="444960"/>
            <a:chExt cx="588240" cy="105480"/>
          </a:xfrm>
        </p:grpSpPr>
        <p:sp>
          <p:nvSpPr>
            <p:cNvPr id="538" name="CustomShape 2"/>
            <p:cNvSpPr/>
            <p:nvPr/>
          </p:nvSpPr>
          <p:spPr>
            <a:xfrm>
              <a:off x="713160" y="444960"/>
              <a:ext cx="105480" cy="105480"/>
            </a:xfrm>
            <a:prstGeom prst="rect">
              <a:avLst/>
            </a:prstGeom>
            <a:solidFill>
              <a:srgbClr val="ffffff"/>
            </a:solidFill>
            <a:ln w="19080">
              <a:solidFill>
                <a:srgbClr val="ffffff"/>
              </a:solidFill>
              <a:round/>
            </a:ln>
          </p:spPr>
          <p:style>
            <a:lnRef idx="0"/>
            <a:fillRef idx="0"/>
            <a:effectRef idx="0"/>
            <a:fontRef idx="minor"/>
          </p:style>
        </p:sp>
        <p:sp>
          <p:nvSpPr>
            <p:cNvPr id="539" name="CustomShape 3"/>
            <p:cNvSpPr/>
            <p:nvPr/>
          </p:nvSpPr>
          <p:spPr>
            <a:xfrm>
              <a:off x="874080" y="444960"/>
              <a:ext cx="105480" cy="105480"/>
            </a:xfrm>
            <a:prstGeom prst="rect">
              <a:avLst/>
            </a:prstGeom>
            <a:noFill/>
            <a:ln w="19080">
              <a:solidFill>
                <a:srgbClr val="ffffff"/>
              </a:solidFill>
              <a:round/>
            </a:ln>
          </p:spPr>
          <p:style>
            <a:lnRef idx="0"/>
            <a:fillRef idx="0"/>
            <a:effectRef idx="0"/>
            <a:fontRef idx="minor"/>
          </p:style>
        </p:sp>
        <p:sp>
          <p:nvSpPr>
            <p:cNvPr id="540" name="CustomShape 4"/>
            <p:cNvSpPr/>
            <p:nvPr/>
          </p:nvSpPr>
          <p:spPr>
            <a:xfrm>
              <a:off x="1035000" y="444960"/>
              <a:ext cx="105480" cy="105480"/>
            </a:xfrm>
            <a:prstGeom prst="rect">
              <a:avLst/>
            </a:prstGeom>
            <a:noFill/>
            <a:ln w="19080">
              <a:solidFill>
                <a:srgbClr val="ffffff"/>
              </a:solidFill>
              <a:round/>
            </a:ln>
          </p:spPr>
          <p:style>
            <a:lnRef idx="0"/>
            <a:fillRef idx="0"/>
            <a:effectRef idx="0"/>
            <a:fontRef idx="minor"/>
          </p:style>
        </p:sp>
        <p:sp>
          <p:nvSpPr>
            <p:cNvPr id="541" name="CustomShape 5"/>
            <p:cNvSpPr/>
            <p:nvPr/>
          </p:nvSpPr>
          <p:spPr>
            <a:xfrm>
              <a:off x="1195920" y="444960"/>
              <a:ext cx="105480" cy="105480"/>
            </a:xfrm>
            <a:prstGeom prst="rect">
              <a:avLst/>
            </a:prstGeom>
            <a:noFill/>
            <a:ln w="19080">
              <a:solidFill>
                <a:srgbClr val="ffffff"/>
              </a:solidFill>
              <a:round/>
            </a:ln>
          </p:spPr>
          <p:style>
            <a:lnRef idx="0"/>
            <a:fillRef idx="0"/>
            <a:effectRef idx="0"/>
            <a:fontRef idx="minor"/>
          </p:style>
        </p:sp>
      </p:grpSp>
      <p:sp>
        <p:nvSpPr>
          <p:cNvPr id="542" name="CustomShape 6"/>
          <p:cNvSpPr/>
          <p:nvPr/>
        </p:nvSpPr>
        <p:spPr>
          <a:xfrm>
            <a:off x="351000" y="238680"/>
            <a:ext cx="8427600" cy="4663800"/>
          </a:xfrm>
          <a:prstGeom prst="roundRect">
            <a:avLst>
              <a:gd name="adj" fmla="val 4973"/>
            </a:avLst>
          </a:prstGeom>
          <a:noFill/>
          <a:ln w="28440">
            <a:solidFill>
              <a:srgbClr val="ffffff"/>
            </a:solidFill>
            <a:round/>
          </a:ln>
        </p:spPr>
        <p:style>
          <a:lnRef idx="0"/>
          <a:fillRef idx="0"/>
          <a:effectRef idx="0"/>
          <a:fontRef idx="minor"/>
        </p:style>
      </p:sp>
      <p:grpSp>
        <p:nvGrpSpPr>
          <p:cNvPr id="543" name="Group 7"/>
          <p:cNvGrpSpPr/>
          <p:nvPr/>
        </p:nvGrpSpPr>
        <p:grpSpPr>
          <a:xfrm>
            <a:off x="713160" y="4516560"/>
            <a:ext cx="7703640" cy="179280"/>
            <a:chOff x="713160" y="4516560"/>
            <a:chExt cx="7703640" cy="179280"/>
          </a:xfrm>
        </p:grpSpPr>
        <p:sp>
          <p:nvSpPr>
            <p:cNvPr id="544" name="CustomShape 8"/>
            <p:cNvSpPr/>
            <p:nvPr/>
          </p:nvSpPr>
          <p:spPr>
            <a:xfrm>
              <a:off x="713160" y="4516560"/>
              <a:ext cx="179280" cy="17928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545" name="CustomShape 9"/>
            <p:cNvSpPr/>
            <p:nvPr/>
          </p:nvSpPr>
          <p:spPr>
            <a:xfrm>
              <a:off x="8237520" y="4516560"/>
              <a:ext cx="179280" cy="17928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546"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a:t>
            </a:r>
            <a:r>
              <a:rPr b="0" lang="fr-FR" sz="4400" spc="-1" strike="noStrike">
                <a:latin typeface="Arial"/>
              </a:rPr>
              <a:t>ic</a:t>
            </a:r>
            <a:r>
              <a:rPr b="0" lang="fr-FR" sz="4400" spc="-1" strike="noStrike">
                <a:latin typeface="Arial"/>
              </a:rPr>
              <a:t>k </a:t>
            </a:r>
            <a:r>
              <a:rPr b="0" lang="fr-FR" sz="4400" spc="-1" strike="noStrike">
                <a:latin typeface="Arial"/>
              </a:rPr>
              <a:t>to </a:t>
            </a:r>
            <a:r>
              <a:rPr b="0" lang="fr-FR" sz="4400" spc="-1" strike="noStrike">
                <a:latin typeface="Arial"/>
              </a:rPr>
              <a:t>ed</a:t>
            </a:r>
            <a:r>
              <a:rPr b="0" lang="fr-FR" sz="4400" spc="-1" strike="noStrike">
                <a:latin typeface="Arial"/>
              </a:rPr>
              <a:t>it </a:t>
            </a:r>
            <a:r>
              <a:rPr b="0" lang="fr-FR" sz="4400" spc="-1" strike="noStrike">
                <a:latin typeface="Arial"/>
              </a:rPr>
              <a:t>th</a:t>
            </a:r>
            <a:r>
              <a:rPr b="0" lang="fr-FR" sz="4400" spc="-1" strike="noStrike">
                <a:latin typeface="Arial"/>
              </a:rPr>
              <a:t>e </a:t>
            </a:r>
            <a:r>
              <a:rPr b="0" lang="fr-FR" sz="4400" spc="-1" strike="noStrike">
                <a:latin typeface="Arial"/>
              </a:rPr>
              <a:t>titl</a:t>
            </a:r>
            <a:r>
              <a:rPr b="0" lang="fr-FR" sz="4400" spc="-1" strike="noStrike">
                <a:latin typeface="Arial"/>
              </a:rPr>
              <a:t>e </a:t>
            </a:r>
            <a:r>
              <a:rPr b="0" lang="fr-FR" sz="4400" spc="-1" strike="noStrike">
                <a:latin typeface="Arial"/>
              </a:rPr>
              <a:t>te</a:t>
            </a:r>
            <a:r>
              <a:rPr b="0" lang="fr-FR" sz="4400" spc="-1" strike="noStrike">
                <a:latin typeface="Arial"/>
              </a:rPr>
              <a:t>xt </a:t>
            </a:r>
            <a:r>
              <a:rPr b="0" lang="fr-FR" sz="4400" spc="-1" strike="noStrike">
                <a:latin typeface="Arial"/>
              </a:rPr>
              <a:t>fo</a:t>
            </a:r>
            <a:r>
              <a:rPr b="0" lang="fr-FR" sz="4400" spc="-1" strike="noStrike">
                <a:latin typeface="Arial"/>
              </a:rPr>
              <a:t>r</a:t>
            </a:r>
            <a:r>
              <a:rPr b="0" lang="fr-FR" sz="4400" spc="-1" strike="noStrike">
                <a:latin typeface="Arial"/>
              </a:rPr>
              <a:t>m</a:t>
            </a:r>
            <a:r>
              <a:rPr b="0" lang="fr-FR" sz="4400" spc="-1" strike="noStrike">
                <a:latin typeface="Arial"/>
              </a:rPr>
              <a:t>at</a:t>
            </a:r>
            <a:endParaRPr b="0" lang="fr-FR" sz="4400" spc="-1" strike="noStrike">
              <a:latin typeface="Arial"/>
            </a:endParaRPr>
          </a:p>
        </p:txBody>
      </p:sp>
      <p:sp>
        <p:nvSpPr>
          <p:cNvPr id="547"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grpSp>
        <p:nvGrpSpPr>
          <p:cNvPr id="45" name="Group 2"/>
          <p:cNvGrpSpPr/>
          <p:nvPr/>
        </p:nvGrpSpPr>
        <p:grpSpPr>
          <a:xfrm>
            <a:off x="713160" y="442080"/>
            <a:ext cx="7703640" cy="182160"/>
            <a:chOff x="713160" y="442080"/>
            <a:chExt cx="7703640" cy="182160"/>
          </a:xfrm>
        </p:grpSpPr>
        <p:sp>
          <p:nvSpPr>
            <p:cNvPr id="46" name="CustomShape 3"/>
            <p:cNvSpPr/>
            <p:nvPr/>
          </p:nvSpPr>
          <p:spPr>
            <a:xfrm>
              <a:off x="713160" y="442080"/>
              <a:ext cx="179280" cy="17928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47" name="CustomShape 4"/>
            <p:cNvSpPr/>
            <p:nvPr/>
          </p:nvSpPr>
          <p:spPr>
            <a:xfrm>
              <a:off x="8237520" y="444960"/>
              <a:ext cx="179280" cy="17928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4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a:t>
            </a:r>
            <a:r>
              <a:rPr b="0" lang="fr-FR" sz="4400" spc="-1" strike="noStrike">
                <a:latin typeface="Arial"/>
              </a:rPr>
              <a:t>the title text </a:t>
            </a:r>
            <a:r>
              <a:rPr b="0" lang="fr-FR" sz="4400" spc="-1" strike="noStrike">
                <a:latin typeface="Arial"/>
              </a:rPr>
              <a:t>format</a:t>
            </a:r>
            <a:endParaRPr b="0" lang="fr-FR" sz="4400" spc="-1" strike="noStrike">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6" name="CustomShape 1"/>
          <p:cNvSpPr/>
          <p:nvPr/>
        </p:nvSpPr>
        <p:spPr>
          <a:xfrm>
            <a:off x="358560" y="239760"/>
            <a:ext cx="8427600" cy="4663800"/>
          </a:xfrm>
          <a:prstGeom prst="roundRect">
            <a:avLst>
              <a:gd name="adj" fmla="val 4973"/>
            </a:avLst>
          </a:prstGeom>
          <a:noFill/>
          <a:ln w="28440">
            <a:solidFill>
              <a:srgbClr val="ffffff"/>
            </a:solidFill>
            <a:round/>
          </a:ln>
        </p:spPr>
        <p:style>
          <a:lnRef idx="0"/>
          <a:fillRef idx="0"/>
          <a:effectRef idx="0"/>
          <a:fontRef idx="minor"/>
        </p:style>
      </p:sp>
      <p:grpSp>
        <p:nvGrpSpPr>
          <p:cNvPr id="87" name="Group 2"/>
          <p:cNvGrpSpPr/>
          <p:nvPr/>
        </p:nvGrpSpPr>
        <p:grpSpPr>
          <a:xfrm>
            <a:off x="713160" y="444960"/>
            <a:ext cx="588240" cy="105480"/>
            <a:chOff x="713160" y="444960"/>
            <a:chExt cx="588240" cy="105480"/>
          </a:xfrm>
        </p:grpSpPr>
        <p:sp>
          <p:nvSpPr>
            <p:cNvPr id="88" name="CustomShape 3"/>
            <p:cNvSpPr/>
            <p:nvPr/>
          </p:nvSpPr>
          <p:spPr>
            <a:xfrm>
              <a:off x="713160" y="444960"/>
              <a:ext cx="105480" cy="105480"/>
            </a:xfrm>
            <a:prstGeom prst="rect">
              <a:avLst/>
            </a:prstGeom>
            <a:solidFill>
              <a:srgbClr val="ffffff"/>
            </a:solidFill>
            <a:ln w="19080">
              <a:solidFill>
                <a:srgbClr val="ffffff"/>
              </a:solidFill>
              <a:round/>
            </a:ln>
          </p:spPr>
          <p:style>
            <a:lnRef idx="0"/>
            <a:fillRef idx="0"/>
            <a:effectRef idx="0"/>
            <a:fontRef idx="minor"/>
          </p:style>
        </p:sp>
        <p:sp>
          <p:nvSpPr>
            <p:cNvPr id="89" name="CustomShape 4"/>
            <p:cNvSpPr/>
            <p:nvPr/>
          </p:nvSpPr>
          <p:spPr>
            <a:xfrm>
              <a:off x="874080" y="444960"/>
              <a:ext cx="105480" cy="105480"/>
            </a:xfrm>
            <a:prstGeom prst="rect">
              <a:avLst/>
            </a:prstGeom>
            <a:noFill/>
            <a:ln w="19080">
              <a:solidFill>
                <a:srgbClr val="ffffff"/>
              </a:solidFill>
              <a:round/>
            </a:ln>
          </p:spPr>
          <p:style>
            <a:lnRef idx="0"/>
            <a:fillRef idx="0"/>
            <a:effectRef idx="0"/>
            <a:fontRef idx="minor"/>
          </p:style>
        </p:sp>
        <p:sp>
          <p:nvSpPr>
            <p:cNvPr id="90" name="CustomShape 5"/>
            <p:cNvSpPr/>
            <p:nvPr/>
          </p:nvSpPr>
          <p:spPr>
            <a:xfrm>
              <a:off x="1035000" y="444960"/>
              <a:ext cx="105480" cy="105480"/>
            </a:xfrm>
            <a:prstGeom prst="rect">
              <a:avLst/>
            </a:prstGeom>
            <a:noFill/>
            <a:ln w="19080">
              <a:solidFill>
                <a:srgbClr val="ffffff"/>
              </a:solidFill>
              <a:round/>
            </a:ln>
          </p:spPr>
          <p:style>
            <a:lnRef idx="0"/>
            <a:fillRef idx="0"/>
            <a:effectRef idx="0"/>
            <a:fontRef idx="minor"/>
          </p:style>
        </p:sp>
        <p:sp>
          <p:nvSpPr>
            <p:cNvPr id="91" name="CustomShape 6"/>
            <p:cNvSpPr/>
            <p:nvPr/>
          </p:nvSpPr>
          <p:spPr>
            <a:xfrm>
              <a:off x="1195920" y="444960"/>
              <a:ext cx="105480" cy="105480"/>
            </a:xfrm>
            <a:prstGeom prst="rect">
              <a:avLst/>
            </a:prstGeom>
            <a:noFill/>
            <a:ln w="19080">
              <a:solidFill>
                <a:srgbClr val="ffffff"/>
              </a:solidFill>
              <a:round/>
            </a:ln>
          </p:spPr>
          <p:style>
            <a:lnRef idx="0"/>
            <a:fillRef idx="0"/>
            <a:effectRef idx="0"/>
            <a:fontRef idx="minor"/>
          </p:style>
        </p:sp>
      </p:grpSp>
      <p:sp>
        <p:nvSpPr>
          <p:cNvPr id="9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a:t>
            </a:r>
            <a:r>
              <a:rPr b="0" lang="fr-FR" sz="4400" spc="-1" strike="noStrike">
                <a:latin typeface="Arial"/>
              </a:rPr>
              <a:t>the title text </a:t>
            </a:r>
            <a:r>
              <a:rPr b="0" lang="fr-FR" sz="4400" spc="-1" strike="noStrike">
                <a:latin typeface="Arial"/>
              </a:rPr>
              <a:t>format</a:t>
            </a:r>
            <a:endParaRPr b="0" lang="fr-FR" sz="4400" spc="-1" strike="noStrike">
              <a:latin typeface="Arial"/>
            </a:endParaRPr>
          </a:p>
        </p:txBody>
      </p:sp>
      <p:sp>
        <p:nvSpPr>
          <p:cNvPr id="9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 name="Group 1"/>
          <p:cNvGrpSpPr/>
          <p:nvPr/>
        </p:nvGrpSpPr>
        <p:grpSpPr>
          <a:xfrm>
            <a:off x="338400" y="238680"/>
            <a:ext cx="8454960" cy="4663800"/>
            <a:chOff x="338400" y="238680"/>
            <a:chExt cx="8454960" cy="4663800"/>
          </a:xfrm>
        </p:grpSpPr>
        <p:sp>
          <p:nvSpPr>
            <p:cNvPr id="131" name="CustomShape 2"/>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132" name="CustomShape 3"/>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3" name="Group 4"/>
          <p:cNvGrpSpPr/>
          <p:nvPr/>
        </p:nvGrpSpPr>
        <p:grpSpPr>
          <a:xfrm>
            <a:off x="713160" y="444960"/>
            <a:ext cx="588240" cy="105480"/>
            <a:chOff x="713160" y="444960"/>
            <a:chExt cx="588240" cy="105480"/>
          </a:xfrm>
        </p:grpSpPr>
        <p:sp>
          <p:nvSpPr>
            <p:cNvPr id="134" name="CustomShape 5"/>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135" name="CustomShape 6"/>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136" name="CustomShape 7"/>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137" name="CustomShape 8"/>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sp>
        <p:nvSpPr>
          <p:cNvPr id="13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a:t>
            </a:r>
            <a:r>
              <a:rPr b="0" lang="fr-FR" sz="4400" spc="-1" strike="noStrike">
                <a:latin typeface="Arial"/>
              </a:rPr>
              <a:t>li</a:t>
            </a:r>
            <a:r>
              <a:rPr b="0" lang="fr-FR" sz="4400" spc="-1" strike="noStrike">
                <a:latin typeface="Arial"/>
              </a:rPr>
              <a:t>c</a:t>
            </a:r>
            <a:r>
              <a:rPr b="0" lang="fr-FR" sz="4400" spc="-1" strike="noStrike">
                <a:latin typeface="Arial"/>
              </a:rPr>
              <a:t>k </a:t>
            </a:r>
            <a:r>
              <a:rPr b="0" lang="fr-FR" sz="4400" spc="-1" strike="noStrike">
                <a:latin typeface="Arial"/>
              </a:rPr>
              <a:t>t</a:t>
            </a:r>
            <a:r>
              <a:rPr b="0" lang="fr-FR" sz="4400" spc="-1" strike="noStrike">
                <a:latin typeface="Arial"/>
              </a:rPr>
              <a:t>o </a:t>
            </a:r>
            <a:r>
              <a:rPr b="0" lang="fr-FR" sz="4400" spc="-1" strike="noStrike">
                <a:latin typeface="Arial"/>
              </a:rPr>
              <a:t>e</a:t>
            </a:r>
            <a:r>
              <a:rPr b="0" lang="fr-FR" sz="4400" spc="-1" strike="noStrike">
                <a:latin typeface="Arial"/>
              </a:rPr>
              <a:t>d</a:t>
            </a:r>
            <a:r>
              <a:rPr b="0" lang="fr-FR" sz="4400" spc="-1" strike="noStrike">
                <a:latin typeface="Arial"/>
              </a:rPr>
              <a:t>it </a:t>
            </a:r>
            <a:r>
              <a:rPr b="0" lang="fr-FR" sz="4400" spc="-1" strike="noStrike">
                <a:latin typeface="Arial"/>
              </a:rPr>
              <a:t>t</a:t>
            </a:r>
            <a:r>
              <a:rPr b="0" lang="fr-FR" sz="4400" spc="-1" strike="noStrike">
                <a:latin typeface="Arial"/>
              </a:rPr>
              <a:t>h</a:t>
            </a:r>
            <a:r>
              <a:rPr b="0" lang="fr-FR" sz="4400" spc="-1" strike="noStrike">
                <a:latin typeface="Arial"/>
              </a:rPr>
              <a:t>e </a:t>
            </a:r>
            <a:r>
              <a:rPr b="0" lang="fr-FR" sz="4400" spc="-1" strike="noStrike">
                <a:latin typeface="Arial"/>
              </a:rPr>
              <a:t>ti</a:t>
            </a:r>
            <a:r>
              <a:rPr b="0" lang="fr-FR" sz="4400" spc="-1" strike="noStrike">
                <a:latin typeface="Arial"/>
              </a:rPr>
              <a:t>tl</a:t>
            </a:r>
            <a:r>
              <a:rPr b="0" lang="fr-FR" sz="4400" spc="-1" strike="noStrike">
                <a:latin typeface="Arial"/>
              </a:rPr>
              <a:t>e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endParaRPr b="0" lang="fr-FR" sz="4400" spc="-1" strike="noStrike">
              <a:latin typeface="Arial"/>
            </a:endParaRPr>
          </a:p>
        </p:txBody>
      </p:sp>
      <p:sp>
        <p:nvSpPr>
          <p:cNvPr id="13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76" name="Group 1"/>
          <p:cNvGrpSpPr/>
          <p:nvPr/>
        </p:nvGrpSpPr>
        <p:grpSpPr>
          <a:xfrm>
            <a:off x="351000" y="228600"/>
            <a:ext cx="8427600" cy="4683600"/>
            <a:chOff x="351000" y="228600"/>
            <a:chExt cx="8427600" cy="4683600"/>
          </a:xfrm>
        </p:grpSpPr>
        <p:sp>
          <p:nvSpPr>
            <p:cNvPr id="177" name="CustomShape 2"/>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grpSp>
          <p:nvGrpSpPr>
            <p:cNvPr id="178" name="Group 3"/>
            <p:cNvGrpSpPr/>
            <p:nvPr/>
          </p:nvGrpSpPr>
          <p:grpSpPr>
            <a:xfrm>
              <a:off x="713160" y="228600"/>
              <a:ext cx="7718040" cy="4683600"/>
              <a:chOff x="713160" y="228600"/>
              <a:chExt cx="7718040" cy="4683600"/>
            </a:xfrm>
          </p:grpSpPr>
          <p:sp>
            <p:nvSpPr>
              <p:cNvPr id="179" name="CustomShape 4"/>
              <p:cNvSpPr/>
              <p:nvPr/>
            </p:nvSpPr>
            <p:spPr>
              <a:xfrm>
                <a:off x="713160" y="252360"/>
                <a:ext cx="360" cy="464328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180" name="CustomShape 5"/>
              <p:cNvSpPr/>
              <p:nvPr/>
            </p:nvSpPr>
            <p:spPr>
              <a:xfrm>
                <a:off x="8430840" y="228600"/>
                <a:ext cx="360" cy="468360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181"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a:t>
            </a:r>
            <a:r>
              <a:rPr b="0" lang="fr-FR" sz="4400" spc="-1" strike="noStrike">
                <a:latin typeface="Arial"/>
              </a:rPr>
              <a:t>format</a:t>
            </a:r>
            <a:endParaRPr b="0" lang="fr-FR" sz="4400" spc="-1" strike="noStrike">
              <a:latin typeface="Arial"/>
            </a:endParaRPr>
          </a:p>
        </p:txBody>
      </p:sp>
      <p:sp>
        <p:nvSpPr>
          <p:cNvPr id="182"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19" name="CustomShape 1"/>
          <p:cNvSpPr/>
          <p:nvPr/>
        </p:nvSpPr>
        <p:spPr>
          <a:xfrm>
            <a:off x="358560" y="239760"/>
            <a:ext cx="8427600" cy="4663800"/>
          </a:xfrm>
          <a:prstGeom prst="roundRect">
            <a:avLst>
              <a:gd name="adj" fmla="val 4973"/>
            </a:avLst>
          </a:prstGeom>
          <a:noFill/>
          <a:ln w="28440">
            <a:solidFill>
              <a:srgbClr val="ffffff"/>
            </a:solidFill>
            <a:round/>
          </a:ln>
        </p:spPr>
        <p:style>
          <a:lnRef idx="0"/>
          <a:fillRef idx="0"/>
          <a:effectRef idx="0"/>
          <a:fontRef idx="minor"/>
        </p:style>
      </p:sp>
      <p:grpSp>
        <p:nvGrpSpPr>
          <p:cNvPr id="220" name="Group 2"/>
          <p:cNvGrpSpPr/>
          <p:nvPr/>
        </p:nvGrpSpPr>
        <p:grpSpPr>
          <a:xfrm>
            <a:off x="713160" y="444960"/>
            <a:ext cx="588240" cy="105480"/>
            <a:chOff x="713160" y="444960"/>
            <a:chExt cx="588240" cy="105480"/>
          </a:xfrm>
        </p:grpSpPr>
        <p:sp>
          <p:nvSpPr>
            <p:cNvPr id="221" name="CustomShape 3"/>
            <p:cNvSpPr/>
            <p:nvPr/>
          </p:nvSpPr>
          <p:spPr>
            <a:xfrm>
              <a:off x="713160" y="444960"/>
              <a:ext cx="105480" cy="105480"/>
            </a:xfrm>
            <a:prstGeom prst="rect">
              <a:avLst/>
            </a:prstGeom>
            <a:solidFill>
              <a:srgbClr val="ffffff"/>
            </a:solidFill>
            <a:ln w="19080">
              <a:solidFill>
                <a:srgbClr val="ffffff"/>
              </a:solidFill>
              <a:round/>
            </a:ln>
          </p:spPr>
          <p:style>
            <a:lnRef idx="0"/>
            <a:fillRef idx="0"/>
            <a:effectRef idx="0"/>
            <a:fontRef idx="minor"/>
          </p:style>
        </p:sp>
        <p:sp>
          <p:nvSpPr>
            <p:cNvPr id="222" name="CustomShape 4"/>
            <p:cNvSpPr/>
            <p:nvPr/>
          </p:nvSpPr>
          <p:spPr>
            <a:xfrm>
              <a:off x="874080" y="444960"/>
              <a:ext cx="105480" cy="105480"/>
            </a:xfrm>
            <a:prstGeom prst="rect">
              <a:avLst/>
            </a:prstGeom>
            <a:noFill/>
            <a:ln w="19080">
              <a:solidFill>
                <a:srgbClr val="ffffff"/>
              </a:solidFill>
              <a:round/>
            </a:ln>
          </p:spPr>
          <p:style>
            <a:lnRef idx="0"/>
            <a:fillRef idx="0"/>
            <a:effectRef idx="0"/>
            <a:fontRef idx="minor"/>
          </p:style>
        </p:sp>
        <p:sp>
          <p:nvSpPr>
            <p:cNvPr id="223" name="CustomShape 5"/>
            <p:cNvSpPr/>
            <p:nvPr/>
          </p:nvSpPr>
          <p:spPr>
            <a:xfrm>
              <a:off x="1035000" y="444960"/>
              <a:ext cx="105480" cy="105480"/>
            </a:xfrm>
            <a:prstGeom prst="rect">
              <a:avLst/>
            </a:prstGeom>
            <a:noFill/>
            <a:ln w="19080">
              <a:solidFill>
                <a:srgbClr val="ffffff"/>
              </a:solidFill>
              <a:round/>
            </a:ln>
          </p:spPr>
          <p:style>
            <a:lnRef idx="0"/>
            <a:fillRef idx="0"/>
            <a:effectRef idx="0"/>
            <a:fontRef idx="minor"/>
          </p:style>
        </p:sp>
        <p:sp>
          <p:nvSpPr>
            <p:cNvPr id="224" name="CustomShape 6"/>
            <p:cNvSpPr/>
            <p:nvPr/>
          </p:nvSpPr>
          <p:spPr>
            <a:xfrm>
              <a:off x="1195920" y="444960"/>
              <a:ext cx="105480" cy="105480"/>
            </a:xfrm>
            <a:prstGeom prst="rect">
              <a:avLst/>
            </a:prstGeom>
            <a:noFill/>
            <a:ln w="19080">
              <a:solidFill>
                <a:srgbClr val="ffffff"/>
              </a:solidFill>
              <a:round/>
            </a:ln>
          </p:spPr>
          <p:style>
            <a:lnRef idx="0"/>
            <a:fillRef idx="0"/>
            <a:effectRef idx="0"/>
            <a:fontRef idx="minor"/>
          </p:style>
        </p:sp>
      </p:grpSp>
      <p:sp>
        <p:nvSpPr>
          <p:cNvPr id="22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a:t>
            </a:r>
            <a:r>
              <a:rPr b="0" lang="fr-FR" sz="4400" spc="-1" strike="noStrike">
                <a:latin typeface="Arial"/>
              </a:rPr>
              <a:t>the title text </a:t>
            </a:r>
            <a:r>
              <a:rPr b="0" lang="fr-FR" sz="4400" spc="-1" strike="noStrike">
                <a:latin typeface="Arial"/>
              </a:rPr>
              <a:t>format</a:t>
            </a:r>
            <a:endParaRPr b="0" lang="fr-FR" sz="4400" spc="-1" strike="noStrike">
              <a:latin typeface="Arial"/>
            </a:endParaRPr>
          </a:p>
        </p:txBody>
      </p:sp>
      <p:sp>
        <p:nvSpPr>
          <p:cNvPr id="22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63" name="Group 1"/>
          <p:cNvGrpSpPr/>
          <p:nvPr/>
        </p:nvGrpSpPr>
        <p:grpSpPr>
          <a:xfrm>
            <a:off x="713160" y="444960"/>
            <a:ext cx="588240" cy="105480"/>
            <a:chOff x="713160" y="444960"/>
            <a:chExt cx="588240" cy="105480"/>
          </a:xfrm>
        </p:grpSpPr>
        <p:sp>
          <p:nvSpPr>
            <p:cNvPr id="264" name="CustomShape 2"/>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265" name="CustomShape 3"/>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266" name="CustomShape 4"/>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267" name="CustomShape 5"/>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grpSp>
        <p:nvGrpSpPr>
          <p:cNvPr id="268" name="Group 6"/>
          <p:cNvGrpSpPr/>
          <p:nvPr/>
        </p:nvGrpSpPr>
        <p:grpSpPr>
          <a:xfrm>
            <a:off x="338400" y="238680"/>
            <a:ext cx="8454960" cy="4663800"/>
            <a:chOff x="338400" y="238680"/>
            <a:chExt cx="8454960" cy="4663800"/>
          </a:xfrm>
        </p:grpSpPr>
        <p:sp>
          <p:nvSpPr>
            <p:cNvPr id="269" name="CustomShape 7"/>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270" name="CustomShape 8"/>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27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a:t>
            </a:r>
            <a:r>
              <a:rPr b="0" lang="fr-FR" sz="4400" spc="-1" strike="noStrike">
                <a:latin typeface="Arial"/>
              </a:rPr>
              <a:t>the title text </a:t>
            </a:r>
            <a:r>
              <a:rPr b="0" lang="fr-FR" sz="4400" spc="-1" strike="noStrike">
                <a:latin typeface="Arial"/>
              </a:rPr>
              <a:t>format</a:t>
            </a:r>
            <a:endParaRPr b="0" lang="fr-FR" sz="4400" spc="-1" strike="noStrike">
              <a:latin typeface="Arial"/>
            </a:endParaRPr>
          </a:p>
        </p:txBody>
      </p:sp>
      <p:sp>
        <p:nvSpPr>
          <p:cNvPr id="27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9" name="Group 1"/>
          <p:cNvGrpSpPr/>
          <p:nvPr/>
        </p:nvGrpSpPr>
        <p:grpSpPr>
          <a:xfrm>
            <a:off x="713160" y="444960"/>
            <a:ext cx="588240" cy="105480"/>
            <a:chOff x="713160" y="444960"/>
            <a:chExt cx="588240" cy="105480"/>
          </a:xfrm>
        </p:grpSpPr>
        <p:sp>
          <p:nvSpPr>
            <p:cNvPr id="310" name="CustomShape 2"/>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311" name="CustomShape 3"/>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312" name="CustomShape 4"/>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313" name="CustomShape 5"/>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grpSp>
        <p:nvGrpSpPr>
          <p:cNvPr id="314" name="Group 6"/>
          <p:cNvGrpSpPr/>
          <p:nvPr/>
        </p:nvGrpSpPr>
        <p:grpSpPr>
          <a:xfrm>
            <a:off x="338400" y="238680"/>
            <a:ext cx="8454960" cy="4663800"/>
            <a:chOff x="338400" y="238680"/>
            <a:chExt cx="8454960" cy="4663800"/>
          </a:xfrm>
        </p:grpSpPr>
        <p:sp>
          <p:nvSpPr>
            <p:cNvPr id="315" name="CustomShape 7"/>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316" name="CustomShape 8"/>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a:t>
            </a:r>
            <a:r>
              <a:rPr b="0" lang="fr-FR" sz="4400" spc="-1" strike="noStrike">
                <a:latin typeface="Arial"/>
              </a:rPr>
              <a:t>li</a:t>
            </a:r>
            <a:r>
              <a:rPr b="0" lang="fr-FR" sz="4400" spc="-1" strike="noStrike">
                <a:latin typeface="Arial"/>
              </a:rPr>
              <a:t>c</a:t>
            </a:r>
            <a:r>
              <a:rPr b="0" lang="fr-FR" sz="4400" spc="-1" strike="noStrike">
                <a:latin typeface="Arial"/>
              </a:rPr>
              <a:t>k </a:t>
            </a:r>
            <a:r>
              <a:rPr b="0" lang="fr-FR" sz="4400" spc="-1" strike="noStrike">
                <a:latin typeface="Arial"/>
              </a:rPr>
              <a:t>t</a:t>
            </a:r>
            <a:r>
              <a:rPr b="0" lang="fr-FR" sz="4400" spc="-1" strike="noStrike">
                <a:latin typeface="Arial"/>
              </a:rPr>
              <a:t>o </a:t>
            </a:r>
            <a:r>
              <a:rPr b="0" lang="fr-FR" sz="4400" spc="-1" strike="noStrike">
                <a:latin typeface="Arial"/>
              </a:rPr>
              <a:t>e</a:t>
            </a:r>
            <a:r>
              <a:rPr b="0" lang="fr-FR" sz="4400" spc="-1" strike="noStrike">
                <a:latin typeface="Arial"/>
              </a:rPr>
              <a:t>d</a:t>
            </a:r>
            <a:r>
              <a:rPr b="0" lang="fr-FR" sz="4400" spc="-1" strike="noStrike">
                <a:latin typeface="Arial"/>
              </a:rPr>
              <a:t>it </a:t>
            </a:r>
            <a:r>
              <a:rPr b="0" lang="fr-FR" sz="4400" spc="-1" strike="noStrike">
                <a:latin typeface="Arial"/>
              </a:rPr>
              <a:t>t</a:t>
            </a:r>
            <a:r>
              <a:rPr b="0" lang="fr-FR" sz="4400" spc="-1" strike="noStrike">
                <a:latin typeface="Arial"/>
              </a:rPr>
              <a:t>h</a:t>
            </a:r>
            <a:r>
              <a:rPr b="0" lang="fr-FR" sz="4400" spc="-1" strike="noStrike">
                <a:latin typeface="Arial"/>
              </a:rPr>
              <a:t>e </a:t>
            </a:r>
            <a:r>
              <a:rPr b="0" lang="fr-FR" sz="4400" spc="-1" strike="noStrike">
                <a:latin typeface="Arial"/>
              </a:rPr>
              <a:t>ti</a:t>
            </a:r>
            <a:r>
              <a:rPr b="0" lang="fr-FR" sz="4400" spc="-1" strike="noStrike">
                <a:latin typeface="Arial"/>
              </a:rPr>
              <a:t>tl</a:t>
            </a:r>
            <a:r>
              <a:rPr b="0" lang="fr-FR" sz="4400" spc="-1" strike="noStrike">
                <a:latin typeface="Arial"/>
              </a:rPr>
              <a:t>e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endParaRPr b="0" lang="fr-FR" sz="4400" spc="-1" strike="noStrike">
              <a:latin typeface="Arial"/>
            </a:endParaRPr>
          </a:p>
        </p:txBody>
      </p:sp>
      <p:sp>
        <p:nvSpPr>
          <p:cNvPr id="31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55" name="Group 1"/>
          <p:cNvGrpSpPr/>
          <p:nvPr/>
        </p:nvGrpSpPr>
        <p:grpSpPr>
          <a:xfrm>
            <a:off x="713160" y="444960"/>
            <a:ext cx="588240" cy="105480"/>
            <a:chOff x="713160" y="444960"/>
            <a:chExt cx="588240" cy="105480"/>
          </a:xfrm>
        </p:grpSpPr>
        <p:sp>
          <p:nvSpPr>
            <p:cNvPr id="356" name="CustomShape 2"/>
            <p:cNvSpPr/>
            <p:nvPr/>
          </p:nvSpPr>
          <p:spPr>
            <a:xfrm>
              <a:off x="713160" y="444960"/>
              <a:ext cx="105480" cy="105480"/>
            </a:xfrm>
            <a:prstGeom prst="rect">
              <a:avLst/>
            </a:prstGeom>
            <a:solidFill>
              <a:srgbClr val="84bde7"/>
            </a:solidFill>
            <a:ln w="19080">
              <a:solidFill>
                <a:srgbClr val="84bde7"/>
              </a:solidFill>
              <a:round/>
            </a:ln>
          </p:spPr>
          <p:style>
            <a:lnRef idx="0"/>
            <a:fillRef idx="0"/>
            <a:effectRef idx="0"/>
            <a:fontRef idx="minor"/>
          </p:style>
        </p:sp>
        <p:sp>
          <p:nvSpPr>
            <p:cNvPr id="357" name="CustomShape 3"/>
            <p:cNvSpPr/>
            <p:nvPr/>
          </p:nvSpPr>
          <p:spPr>
            <a:xfrm>
              <a:off x="874080" y="444960"/>
              <a:ext cx="105480" cy="105480"/>
            </a:xfrm>
            <a:prstGeom prst="rect">
              <a:avLst/>
            </a:prstGeom>
            <a:noFill/>
            <a:ln w="19080">
              <a:solidFill>
                <a:srgbClr val="84bde7"/>
              </a:solidFill>
              <a:round/>
            </a:ln>
          </p:spPr>
          <p:style>
            <a:lnRef idx="0"/>
            <a:fillRef idx="0"/>
            <a:effectRef idx="0"/>
            <a:fontRef idx="minor"/>
          </p:style>
        </p:sp>
        <p:sp>
          <p:nvSpPr>
            <p:cNvPr id="358" name="CustomShape 4"/>
            <p:cNvSpPr/>
            <p:nvPr/>
          </p:nvSpPr>
          <p:spPr>
            <a:xfrm>
              <a:off x="1035000" y="444960"/>
              <a:ext cx="105480" cy="105480"/>
            </a:xfrm>
            <a:prstGeom prst="rect">
              <a:avLst/>
            </a:prstGeom>
            <a:noFill/>
            <a:ln w="19080">
              <a:solidFill>
                <a:srgbClr val="84bde7"/>
              </a:solidFill>
              <a:round/>
            </a:ln>
          </p:spPr>
          <p:style>
            <a:lnRef idx="0"/>
            <a:fillRef idx="0"/>
            <a:effectRef idx="0"/>
            <a:fontRef idx="minor"/>
          </p:style>
        </p:sp>
        <p:sp>
          <p:nvSpPr>
            <p:cNvPr id="359" name="CustomShape 5"/>
            <p:cNvSpPr/>
            <p:nvPr/>
          </p:nvSpPr>
          <p:spPr>
            <a:xfrm>
              <a:off x="1195920" y="444960"/>
              <a:ext cx="105480" cy="105480"/>
            </a:xfrm>
            <a:prstGeom prst="rect">
              <a:avLst/>
            </a:prstGeom>
            <a:noFill/>
            <a:ln w="19080">
              <a:solidFill>
                <a:srgbClr val="84bde7"/>
              </a:solidFill>
              <a:round/>
            </a:ln>
          </p:spPr>
          <p:style>
            <a:lnRef idx="0"/>
            <a:fillRef idx="0"/>
            <a:effectRef idx="0"/>
            <a:fontRef idx="minor"/>
          </p:style>
        </p:sp>
      </p:grpSp>
      <p:grpSp>
        <p:nvGrpSpPr>
          <p:cNvPr id="360" name="Group 6"/>
          <p:cNvGrpSpPr/>
          <p:nvPr/>
        </p:nvGrpSpPr>
        <p:grpSpPr>
          <a:xfrm>
            <a:off x="338400" y="238680"/>
            <a:ext cx="8454960" cy="4663800"/>
            <a:chOff x="338400" y="238680"/>
            <a:chExt cx="8454960" cy="4663800"/>
          </a:xfrm>
        </p:grpSpPr>
        <p:sp>
          <p:nvSpPr>
            <p:cNvPr id="361" name="CustomShape 7"/>
            <p:cNvSpPr/>
            <p:nvPr/>
          </p:nvSpPr>
          <p:spPr>
            <a:xfrm>
              <a:off x="351000" y="238680"/>
              <a:ext cx="8427600" cy="4663800"/>
            </a:xfrm>
            <a:prstGeom prst="roundRect">
              <a:avLst>
                <a:gd name="adj" fmla="val 4973"/>
              </a:avLst>
            </a:prstGeom>
            <a:noFill/>
            <a:ln w="28440">
              <a:solidFill>
                <a:srgbClr val="84bde7"/>
              </a:solidFill>
              <a:round/>
            </a:ln>
          </p:spPr>
          <p:style>
            <a:lnRef idx="0"/>
            <a:fillRef idx="0"/>
            <a:effectRef idx="0"/>
            <a:fontRef idx="minor"/>
          </p:style>
        </p:sp>
        <p:sp>
          <p:nvSpPr>
            <p:cNvPr id="362" name="CustomShape 8"/>
            <p:cNvSpPr/>
            <p:nvPr/>
          </p:nvSpPr>
          <p:spPr>
            <a:xfrm>
              <a:off x="338400" y="972360"/>
              <a:ext cx="845496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6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a:t>
            </a:r>
            <a:r>
              <a:rPr b="0" lang="fr-FR" sz="4400" spc="-1" strike="noStrike">
                <a:latin typeface="Arial"/>
              </a:rPr>
              <a:t>format</a:t>
            </a:r>
            <a:endParaRPr b="0" lang="fr-FR" sz="4400" spc="-1" strike="noStrike">
              <a:latin typeface="Arial"/>
            </a:endParaRPr>
          </a:p>
        </p:txBody>
      </p:sp>
      <p:sp>
        <p:nvSpPr>
          <p:cNvPr id="36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7.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1.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1.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1.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21.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12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09.xml"/>
</Relationships>
</file>

<file path=ppt/slides/_rels/slide3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09.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0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09.xml"/>
</Relationships>
</file>

<file path=ppt/slides/_rels/slide4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09.xml"/>
</Relationships>
</file>

<file path=ppt/slides/_rels/slide4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09.xml"/>
</Relationships>
</file>

<file path=ppt/slides/_rels/slide4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0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584" name="CustomShape 1"/>
          <p:cNvSpPr/>
          <p:nvPr/>
        </p:nvSpPr>
        <p:spPr>
          <a:xfrm>
            <a:off x="2088000" y="2628000"/>
            <a:ext cx="5161320" cy="825840"/>
          </a:xfrm>
          <a:prstGeom prst="ellipse">
            <a:avLst/>
          </a:prstGeom>
          <a:noFill/>
          <a:ln w="28440">
            <a:solidFill>
              <a:srgbClr val="e84987"/>
            </a:solidFill>
            <a:round/>
          </a:ln>
        </p:spPr>
        <p:style>
          <a:lnRef idx="0"/>
          <a:fillRef idx="0"/>
          <a:effectRef idx="0"/>
          <a:fontRef idx="minor"/>
        </p:style>
      </p:sp>
      <p:grpSp>
        <p:nvGrpSpPr>
          <p:cNvPr id="585" name="Group 2"/>
          <p:cNvGrpSpPr/>
          <p:nvPr/>
        </p:nvGrpSpPr>
        <p:grpSpPr>
          <a:xfrm>
            <a:off x="2520000" y="2952000"/>
            <a:ext cx="4086360" cy="179280"/>
            <a:chOff x="2520000" y="2952000"/>
            <a:chExt cx="4086360" cy="179280"/>
          </a:xfrm>
        </p:grpSpPr>
        <p:sp>
          <p:nvSpPr>
            <p:cNvPr id="586" name="CustomShape 3"/>
            <p:cNvSpPr/>
            <p:nvPr/>
          </p:nvSpPr>
          <p:spPr>
            <a:xfrm>
              <a:off x="2520000" y="2952000"/>
              <a:ext cx="179280" cy="17928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587" name="CustomShape 4"/>
            <p:cNvSpPr/>
            <p:nvPr/>
          </p:nvSpPr>
          <p:spPr>
            <a:xfrm>
              <a:off x="6427080" y="2952000"/>
              <a:ext cx="179280" cy="17928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588" name="CustomShape 5"/>
          <p:cNvSpPr/>
          <p:nvPr/>
        </p:nvSpPr>
        <p:spPr>
          <a:xfrm>
            <a:off x="2736000" y="2548440"/>
            <a:ext cx="3786840" cy="4734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21/09/2022</a:t>
            </a:r>
            <a:endParaRPr b="0" lang="fr-FR" sz="1600" spc="-1" strike="noStrike">
              <a:latin typeface="Arial"/>
            </a:endParaRPr>
          </a:p>
        </p:txBody>
      </p:sp>
      <p:sp>
        <p:nvSpPr>
          <p:cNvPr id="589" name="CustomShape 6"/>
          <p:cNvSpPr/>
          <p:nvPr/>
        </p:nvSpPr>
        <p:spPr>
          <a:xfrm>
            <a:off x="1277280" y="673560"/>
            <a:ext cx="6578640" cy="98028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RAPPORT</a:t>
            </a:r>
            <a:endParaRPr b="0" lang="fr-FR" sz="3000" spc="-1" strike="noStrike">
              <a:latin typeface="Arial"/>
            </a:endParaRPr>
          </a:p>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DE STAGE DE FIN D’ETUDE </a:t>
            </a:r>
            <a:endParaRPr b="0" lang="fr-FR" sz="3000" spc="-1" strike="noStrike">
              <a:latin typeface="Arial"/>
            </a:endParaRPr>
          </a:p>
        </p:txBody>
      </p:sp>
      <p:sp>
        <p:nvSpPr>
          <p:cNvPr id="590" name="TextShape 7"/>
          <p:cNvSpPr txBox="1"/>
          <p:nvPr/>
        </p:nvSpPr>
        <p:spPr>
          <a:xfrm>
            <a:off x="1535400" y="1800000"/>
            <a:ext cx="6094440" cy="73116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décentralisée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de paiement en ligne via la monnaie digitale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pour les sites E-Commerce</a:t>
            </a:r>
            <a:endParaRPr b="0" lang="fr-FR" sz="1400" spc="-1" strike="noStrike">
              <a:latin typeface="Arial"/>
            </a:endParaRPr>
          </a:p>
        </p:txBody>
      </p:sp>
      <p:grpSp>
        <p:nvGrpSpPr>
          <p:cNvPr id="591" name="Group 8"/>
          <p:cNvGrpSpPr/>
          <p:nvPr/>
        </p:nvGrpSpPr>
        <p:grpSpPr>
          <a:xfrm>
            <a:off x="2764800" y="4448520"/>
            <a:ext cx="5663520" cy="316080"/>
            <a:chOff x="2764800" y="4448520"/>
            <a:chExt cx="5663520" cy="316080"/>
          </a:xfrm>
        </p:grpSpPr>
        <p:sp>
          <p:nvSpPr>
            <p:cNvPr id="592" name="CustomShape 9"/>
            <p:cNvSpPr/>
            <p:nvPr/>
          </p:nvSpPr>
          <p:spPr>
            <a:xfrm>
              <a:off x="8146800" y="4448520"/>
              <a:ext cx="281520" cy="3160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593" name="CustomShape 10"/>
            <p:cNvSpPr/>
            <p:nvPr/>
          </p:nvSpPr>
          <p:spPr>
            <a:xfrm>
              <a:off x="2764800" y="4607640"/>
              <a:ext cx="564696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594" name="" descr=""/>
          <p:cNvPicPr/>
          <p:nvPr/>
        </p:nvPicPr>
        <p:blipFill>
          <a:blip r:embed="rId1"/>
          <a:stretch/>
        </p:blipFill>
        <p:spPr>
          <a:xfrm>
            <a:off x="504000" y="386280"/>
            <a:ext cx="1511640" cy="729000"/>
          </a:xfrm>
          <a:prstGeom prst="rect">
            <a:avLst/>
          </a:prstGeom>
          <a:ln>
            <a:noFill/>
          </a:ln>
        </p:spPr>
      </p:pic>
      <p:pic>
        <p:nvPicPr>
          <p:cNvPr id="595" name="" descr=""/>
          <p:cNvPicPr/>
          <p:nvPr/>
        </p:nvPicPr>
        <p:blipFill>
          <a:blip r:embed="rId2"/>
          <a:stretch/>
        </p:blipFill>
        <p:spPr>
          <a:xfrm>
            <a:off x="6984000" y="389160"/>
            <a:ext cx="1616760" cy="616680"/>
          </a:xfrm>
          <a:prstGeom prst="rect">
            <a:avLst/>
          </a:prstGeom>
          <a:ln>
            <a:noFill/>
          </a:ln>
        </p:spPr>
      </p:pic>
      <p:sp>
        <p:nvSpPr>
          <p:cNvPr id="596" name="CustomShape 11"/>
          <p:cNvSpPr/>
          <p:nvPr/>
        </p:nvSpPr>
        <p:spPr>
          <a:xfrm>
            <a:off x="1944720" y="3413880"/>
            <a:ext cx="2949840" cy="1119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84bde7"/>
                </a:solidFill>
                <a:latin typeface="Assistant"/>
                <a:ea typeface="DejaVu Sans"/>
              </a:rPr>
              <a:t>Pr. Zohir CHIBA</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Pr. Brahim RAOUYANE</a:t>
            </a:r>
            <a:endParaRPr b="0" lang="fr-FR" sz="1800" spc="-1" strike="noStrike">
              <a:latin typeface="Arial"/>
            </a:endParaRPr>
          </a:p>
          <a:p>
            <a:pPr>
              <a:lnSpc>
                <a:spcPct val="100000"/>
              </a:lnSpc>
            </a:pPr>
            <a:r>
              <a:rPr b="0" lang="fr-FR" sz="1800" spc="-1" strike="noStrike">
                <a:solidFill>
                  <a:srgbClr val="84bde7"/>
                </a:solidFill>
                <a:latin typeface="Assistant"/>
                <a:ea typeface="DejaVu Sans"/>
              </a:rPr>
              <a:t>M. Youssef Boussofa</a:t>
            </a:r>
            <a:endParaRPr b="0" lang="fr-FR" sz="1800" spc="-1" strike="noStrike">
              <a:latin typeface="Arial"/>
            </a:endParaRPr>
          </a:p>
        </p:txBody>
      </p:sp>
      <p:sp>
        <p:nvSpPr>
          <p:cNvPr id="597" name="CustomShape 12"/>
          <p:cNvSpPr/>
          <p:nvPr/>
        </p:nvSpPr>
        <p:spPr>
          <a:xfrm>
            <a:off x="360000" y="3816000"/>
            <a:ext cx="1941840" cy="353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84bde7"/>
                </a:solidFill>
                <a:latin typeface="Assistant"/>
                <a:ea typeface="DejaVu Sans"/>
              </a:rPr>
              <a:t>Encadré par </a:t>
            </a:r>
            <a:endParaRPr b="0" lang="fr-FR" sz="1800" spc="-1" strike="noStrike">
              <a:latin typeface="Arial"/>
            </a:endParaRPr>
          </a:p>
        </p:txBody>
      </p:sp>
      <p:sp>
        <p:nvSpPr>
          <p:cNvPr id="598" name="CustomShape 13"/>
          <p:cNvSpPr/>
          <p:nvPr/>
        </p:nvSpPr>
        <p:spPr>
          <a:xfrm>
            <a:off x="3024000" y="1654200"/>
            <a:ext cx="3383640" cy="73440"/>
          </a:xfrm>
          <a:prstGeom prst="rect">
            <a:avLst/>
          </a:prstGeom>
          <a:solidFill>
            <a:srgbClr val="ffffff">
              <a:alpha val="20000"/>
            </a:srgbClr>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1008000" y="216000"/>
            <a:ext cx="7845480" cy="786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768" name="" descr=""/>
          <p:cNvPicPr/>
          <p:nvPr/>
        </p:nvPicPr>
        <p:blipFill>
          <a:blip r:embed="rId1"/>
          <a:stretch/>
        </p:blipFill>
        <p:spPr>
          <a:xfrm>
            <a:off x="432000" y="1080000"/>
            <a:ext cx="8277840" cy="3166560"/>
          </a:xfrm>
          <a:prstGeom prst="rect">
            <a:avLst/>
          </a:prstGeom>
          <a:ln>
            <a:noFill/>
          </a:ln>
        </p:spPr>
      </p:pic>
      <p:sp>
        <p:nvSpPr>
          <p:cNvPr id="769" name="CustomShape 2"/>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770" name="CustomShape 3"/>
          <p:cNvSpPr/>
          <p:nvPr/>
        </p:nvSpPr>
        <p:spPr>
          <a:xfrm>
            <a:off x="576360" y="4246200"/>
            <a:ext cx="502200" cy="600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10</a:t>
            </a:r>
            <a:endParaRPr b="0" lang="fr-FR" sz="1800" spc="-1" strike="noStrike">
              <a:latin typeface="Arial"/>
            </a:endParaRPr>
          </a:p>
        </p:txBody>
      </p:sp>
      <p:grpSp>
        <p:nvGrpSpPr>
          <p:cNvPr id="771" name="Group 4"/>
          <p:cNvGrpSpPr/>
          <p:nvPr/>
        </p:nvGrpSpPr>
        <p:grpSpPr>
          <a:xfrm>
            <a:off x="432000" y="1003680"/>
            <a:ext cx="8277840" cy="3242880"/>
            <a:chOff x="432000" y="1003680"/>
            <a:chExt cx="8277840" cy="3242880"/>
          </a:xfrm>
        </p:grpSpPr>
        <p:sp>
          <p:nvSpPr>
            <p:cNvPr id="772" name="CustomShape 5"/>
            <p:cNvSpPr/>
            <p:nvPr/>
          </p:nvSpPr>
          <p:spPr>
            <a:xfrm>
              <a:off x="432000" y="1003680"/>
              <a:ext cx="8277840" cy="3242880"/>
            </a:xfrm>
            <a:prstGeom prst="roundRect">
              <a:avLst>
                <a:gd name="adj" fmla="val 4674"/>
              </a:avLst>
            </a:prstGeom>
            <a:noFill/>
            <a:ln w="28440">
              <a:solidFill>
                <a:srgbClr val="84bde7"/>
              </a:solidFill>
              <a:round/>
            </a:ln>
          </p:spPr>
          <p:style>
            <a:lnRef idx="0"/>
            <a:fillRef idx="0"/>
            <a:effectRef idx="0"/>
            <a:fontRef idx="minor"/>
          </p:style>
        </p:sp>
        <p:grpSp>
          <p:nvGrpSpPr>
            <p:cNvPr id="773" name="Group 6"/>
            <p:cNvGrpSpPr/>
            <p:nvPr/>
          </p:nvGrpSpPr>
          <p:grpSpPr>
            <a:xfrm>
              <a:off x="432000" y="1003680"/>
              <a:ext cx="8277840" cy="286200"/>
              <a:chOff x="432000" y="1003680"/>
              <a:chExt cx="8277840" cy="286200"/>
            </a:xfrm>
          </p:grpSpPr>
          <p:sp>
            <p:nvSpPr>
              <p:cNvPr id="774" name="CustomShape 7"/>
              <p:cNvSpPr/>
              <p:nvPr/>
            </p:nvSpPr>
            <p:spPr>
              <a:xfrm>
                <a:off x="432000" y="1003680"/>
                <a:ext cx="8277840" cy="286200"/>
              </a:xfrm>
              <a:prstGeom prst="rect">
                <a:avLst/>
              </a:prstGeom>
              <a:solidFill>
                <a:srgbClr val="ffffff"/>
              </a:solidFill>
              <a:ln w="28440">
                <a:solidFill>
                  <a:srgbClr val="84bde7"/>
                </a:solidFill>
                <a:round/>
              </a:ln>
            </p:spPr>
            <p:style>
              <a:lnRef idx="0"/>
              <a:fillRef idx="0"/>
              <a:effectRef idx="0"/>
              <a:fontRef idx="minor"/>
            </p:style>
          </p:sp>
          <p:sp>
            <p:nvSpPr>
              <p:cNvPr id="775" name="CustomShape 8"/>
              <p:cNvSpPr/>
              <p:nvPr/>
            </p:nvSpPr>
            <p:spPr>
              <a:xfrm>
                <a:off x="8080200" y="1094040"/>
                <a:ext cx="104760" cy="105480"/>
              </a:xfrm>
              <a:prstGeom prst="ellipse">
                <a:avLst/>
              </a:prstGeom>
              <a:solidFill>
                <a:srgbClr val="e84987"/>
              </a:solidFill>
              <a:ln>
                <a:noFill/>
              </a:ln>
            </p:spPr>
            <p:style>
              <a:lnRef idx="0"/>
              <a:fillRef idx="0"/>
              <a:effectRef idx="0"/>
              <a:fontRef idx="minor"/>
            </p:style>
          </p:sp>
          <p:sp>
            <p:nvSpPr>
              <p:cNvPr id="776" name="CustomShape 9"/>
              <p:cNvSpPr/>
              <p:nvPr/>
            </p:nvSpPr>
            <p:spPr>
              <a:xfrm>
                <a:off x="8277480" y="1094040"/>
                <a:ext cx="104760" cy="105480"/>
              </a:xfrm>
              <a:prstGeom prst="ellipse">
                <a:avLst/>
              </a:prstGeom>
              <a:solidFill>
                <a:srgbClr val="e84987"/>
              </a:solidFill>
              <a:ln>
                <a:noFill/>
              </a:ln>
            </p:spPr>
            <p:style>
              <a:lnRef idx="0"/>
              <a:fillRef idx="0"/>
              <a:effectRef idx="0"/>
              <a:fontRef idx="minor"/>
            </p:style>
          </p:sp>
          <p:sp>
            <p:nvSpPr>
              <p:cNvPr id="777" name="CustomShape 10"/>
              <p:cNvSpPr/>
              <p:nvPr/>
            </p:nvSpPr>
            <p:spPr>
              <a:xfrm>
                <a:off x="8474400" y="1094040"/>
                <a:ext cx="104760" cy="1054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CustomShape 1"/>
          <p:cNvSpPr/>
          <p:nvPr/>
        </p:nvSpPr>
        <p:spPr>
          <a:xfrm>
            <a:off x="3312000" y="1440000"/>
            <a:ext cx="5037840" cy="2301840"/>
          </a:xfrm>
          <a:prstGeom prst="ellipse">
            <a:avLst/>
          </a:prstGeom>
          <a:noFill/>
          <a:ln w="28440">
            <a:solidFill>
              <a:srgbClr val="e84987"/>
            </a:solidFill>
            <a:round/>
          </a:ln>
        </p:spPr>
        <p:style>
          <a:lnRef idx="0"/>
          <a:fillRef idx="0"/>
          <a:effectRef idx="0"/>
          <a:fontRef idx="minor"/>
        </p:style>
      </p:sp>
      <p:sp>
        <p:nvSpPr>
          <p:cNvPr id="779" name="CustomShape 2"/>
          <p:cNvSpPr/>
          <p:nvPr/>
        </p:nvSpPr>
        <p:spPr>
          <a:xfrm>
            <a:off x="830880" y="1469880"/>
            <a:ext cx="2207160" cy="2207160"/>
          </a:xfrm>
          <a:prstGeom prst="roundRect">
            <a:avLst>
              <a:gd name="adj" fmla="val 16667"/>
            </a:avLst>
          </a:prstGeom>
          <a:noFill/>
          <a:ln w="28440">
            <a:solidFill>
              <a:srgbClr val="ffffff"/>
            </a:solidFill>
            <a:round/>
          </a:ln>
        </p:spPr>
        <p:style>
          <a:lnRef idx="0"/>
          <a:fillRef idx="0"/>
          <a:effectRef idx="0"/>
          <a:fontRef idx="minor"/>
        </p:style>
      </p:sp>
      <p:sp>
        <p:nvSpPr>
          <p:cNvPr id="780" name="CustomShape 3"/>
          <p:cNvSpPr/>
          <p:nvPr/>
        </p:nvSpPr>
        <p:spPr>
          <a:xfrm>
            <a:off x="3312000" y="1440000"/>
            <a:ext cx="5037840" cy="2301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Orbitron"/>
                <a:ea typeface="Orbitron"/>
              </a:rPr>
              <a:t>Blockchain</a:t>
            </a:r>
            <a:endParaRPr b="0" lang="fr-FR" sz="2800" spc="-1" strike="noStrike">
              <a:latin typeface="Arial"/>
            </a:endParaRPr>
          </a:p>
        </p:txBody>
      </p:sp>
      <p:sp>
        <p:nvSpPr>
          <p:cNvPr id="781" name="CustomShape 4"/>
          <p:cNvSpPr/>
          <p:nvPr/>
        </p:nvSpPr>
        <p:spPr>
          <a:xfrm>
            <a:off x="830880" y="1711080"/>
            <a:ext cx="2207160" cy="1724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782" name="CustomShape 5"/>
          <p:cNvSpPr/>
          <p:nvPr/>
        </p:nvSpPr>
        <p:spPr>
          <a:xfrm>
            <a:off x="7866360" y="4065480"/>
            <a:ext cx="561960" cy="630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783" name="Group 6"/>
          <p:cNvGrpSpPr/>
          <p:nvPr/>
        </p:nvGrpSpPr>
        <p:grpSpPr>
          <a:xfrm>
            <a:off x="713160" y="444960"/>
            <a:ext cx="7715160" cy="4248360"/>
            <a:chOff x="713160" y="444960"/>
            <a:chExt cx="7715160" cy="4248360"/>
          </a:xfrm>
        </p:grpSpPr>
        <p:sp>
          <p:nvSpPr>
            <p:cNvPr id="784" name="CustomShape 7"/>
            <p:cNvSpPr/>
            <p:nvPr/>
          </p:nvSpPr>
          <p:spPr>
            <a:xfrm>
              <a:off x="713160" y="4587840"/>
              <a:ext cx="105480" cy="105480"/>
            </a:xfrm>
            <a:prstGeom prst="rect">
              <a:avLst/>
            </a:prstGeom>
            <a:solidFill>
              <a:srgbClr val="ffffff"/>
            </a:solidFill>
            <a:ln w="19080">
              <a:solidFill>
                <a:srgbClr val="ffffff"/>
              </a:solidFill>
              <a:round/>
            </a:ln>
          </p:spPr>
          <p:style>
            <a:lnRef idx="0"/>
            <a:fillRef idx="0"/>
            <a:effectRef idx="0"/>
            <a:fontRef idx="minor"/>
          </p:style>
        </p:sp>
        <p:sp>
          <p:nvSpPr>
            <p:cNvPr id="785" name="CustomShape 8"/>
            <p:cNvSpPr/>
            <p:nvPr/>
          </p:nvSpPr>
          <p:spPr>
            <a:xfrm>
              <a:off x="8322840" y="444960"/>
              <a:ext cx="105480" cy="1054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a:ea typeface="Assistant"/>
              </a:rPr>
              <a:t>Base de données distribuée</a:t>
            </a:r>
            <a:endParaRPr b="0" lang="fr-FR" sz="2500" spc="-1" strike="noStrike">
              <a:latin typeface="Arial"/>
            </a:endParaRPr>
          </a:p>
        </p:txBody>
      </p:sp>
      <p:sp>
        <p:nvSpPr>
          <p:cNvPr id="787"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788" name="Group 3"/>
          <p:cNvGrpSpPr/>
          <p:nvPr/>
        </p:nvGrpSpPr>
        <p:grpSpPr>
          <a:xfrm>
            <a:off x="7839720" y="288360"/>
            <a:ext cx="654120" cy="654120"/>
            <a:chOff x="7839720" y="288360"/>
            <a:chExt cx="654120" cy="654120"/>
          </a:xfrm>
        </p:grpSpPr>
        <p:sp>
          <p:nvSpPr>
            <p:cNvPr id="789"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90"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91"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792"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793"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794"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795"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796"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797"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798"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799"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00"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01"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02"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03"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04"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05"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06"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07"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08"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09"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10"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11"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12"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813"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12</a:t>
            </a:r>
            <a:endParaRPr b="0" lang="fr-FR" sz="1800" spc="-1" strike="noStrike">
              <a:latin typeface="Arial"/>
            </a:endParaRPr>
          </a:p>
        </p:txBody>
      </p:sp>
      <p:sp>
        <p:nvSpPr>
          <p:cNvPr id="814" name="CustomShape 29"/>
          <p:cNvSpPr/>
          <p:nvPr/>
        </p:nvSpPr>
        <p:spPr>
          <a:xfrm>
            <a:off x="504000" y="1584000"/>
            <a:ext cx="2735640" cy="266364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une base de données distribuée est une base de données dont la gestion est traitée par un réseau d'ordinateurs interconnectés qui stockent des données de manière distribuée.</a:t>
            </a:r>
            <a:endParaRPr b="0" lang="fr-FR" sz="1500" spc="-1" strike="noStrike">
              <a:latin typeface="Arial"/>
            </a:endParaRPr>
          </a:p>
        </p:txBody>
      </p:sp>
      <p:grpSp>
        <p:nvGrpSpPr>
          <p:cNvPr id="815" name="Group 30"/>
          <p:cNvGrpSpPr/>
          <p:nvPr/>
        </p:nvGrpSpPr>
        <p:grpSpPr>
          <a:xfrm>
            <a:off x="504000" y="1253520"/>
            <a:ext cx="2735640" cy="330120"/>
            <a:chOff x="504000" y="1253520"/>
            <a:chExt cx="2735640" cy="330120"/>
          </a:xfrm>
        </p:grpSpPr>
        <p:sp>
          <p:nvSpPr>
            <p:cNvPr id="816" name="CustomShape 31"/>
            <p:cNvSpPr/>
            <p:nvPr/>
          </p:nvSpPr>
          <p:spPr>
            <a:xfrm>
              <a:off x="504000" y="1253520"/>
              <a:ext cx="2735640" cy="330120"/>
            </a:xfrm>
            <a:prstGeom prst="rect">
              <a:avLst/>
            </a:prstGeom>
            <a:noFill/>
            <a:ln w="28440">
              <a:solidFill>
                <a:srgbClr val="84bde7"/>
              </a:solidFill>
              <a:round/>
            </a:ln>
          </p:spPr>
          <p:style>
            <a:lnRef idx="0"/>
            <a:fillRef idx="0"/>
            <a:effectRef idx="0"/>
            <a:fontRef idx="minor"/>
          </p:style>
        </p:sp>
        <p:sp>
          <p:nvSpPr>
            <p:cNvPr id="817" name="CustomShape 32"/>
            <p:cNvSpPr/>
            <p:nvPr/>
          </p:nvSpPr>
          <p:spPr>
            <a:xfrm>
              <a:off x="2748960" y="1357560"/>
              <a:ext cx="81720" cy="121680"/>
            </a:xfrm>
            <a:prstGeom prst="ellipse">
              <a:avLst/>
            </a:prstGeom>
            <a:solidFill>
              <a:srgbClr val="e84987"/>
            </a:solidFill>
            <a:ln>
              <a:noFill/>
            </a:ln>
          </p:spPr>
          <p:style>
            <a:lnRef idx="0"/>
            <a:fillRef idx="0"/>
            <a:effectRef idx="0"/>
            <a:fontRef idx="minor"/>
          </p:style>
        </p:sp>
        <p:sp>
          <p:nvSpPr>
            <p:cNvPr id="818" name="CustomShape 33"/>
            <p:cNvSpPr/>
            <p:nvPr/>
          </p:nvSpPr>
          <p:spPr>
            <a:xfrm>
              <a:off x="2902680" y="1357560"/>
              <a:ext cx="81720" cy="121680"/>
            </a:xfrm>
            <a:prstGeom prst="ellipse">
              <a:avLst/>
            </a:prstGeom>
            <a:solidFill>
              <a:srgbClr val="e84987"/>
            </a:solidFill>
            <a:ln>
              <a:noFill/>
            </a:ln>
          </p:spPr>
          <p:style>
            <a:lnRef idx="0"/>
            <a:fillRef idx="0"/>
            <a:effectRef idx="0"/>
            <a:fontRef idx="minor"/>
          </p:style>
        </p:sp>
        <p:sp>
          <p:nvSpPr>
            <p:cNvPr id="819" name="CustomShape 34"/>
            <p:cNvSpPr/>
            <p:nvPr/>
          </p:nvSpPr>
          <p:spPr>
            <a:xfrm>
              <a:off x="3056400" y="1357560"/>
              <a:ext cx="81720" cy="121680"/>
            </a:xfrm>
            <a:prstGeom prst="ellipse">
              <a:avLst/>
            </a:prstGeom>
            <a:solidFill>
              <a:srgbClr val="e84987"/>
            </a:solidFill>
            <a:ln>
              <a:noFill/>
            </a:ln>
          </p:spPr>
          <p:style>
            <a:lnRef idx="0"/>
            <a:fillRef idx="0"/>
            <a:effectRef idx="0"/>
            <a:fontRef idx="minor"/>
          </p:style>
        </p:sp>
      </p:grpSp>
      <p:pic>
        <p:nvPicPr>
          <p:cNvPr id="820" name="" descr=""/>
          <p:cNvPicPr/>
          <p:nvPr/>
        </p:nvPicPr>
        <p:blipFill>
          <a:blip r:embed="rId1"/>
          <a:stretch/>
        </p:blipFill>
        <p:spPr>
          <a:xfrm>
            <a:off x="3384000" y="1253520"/>
            <a:ext cx="5255640" cy="2994120"/>
          </a:xfrm>
          <a:prstGeom prst="rect">
            <a:avLst/>
          </a:prstGeom>
          <a:ln>
            <a:noFill/>
          </a:ln>
        </p:spPr>
      </p:pic>
      <p:sp>
        <p:nvSpPr>
          <p:cNvPr id="821" name="CustomShape 35"/>
          <p:cNvSpPr/>
          <p:nvPr/>
        </p:nvSpPr>
        <p:spPr>
          <a:xfrm>
            <a:off x="6552000" y="1800000"/>
            <a:ext cx="935640" cy="143640"/>
          </a:xfrm>
          <a:prstGeom prst="rect">
            <a:avLst/>
          </a:prstGeom>
          <a:solidFill>
            <a:srgbClr val="cccccc"/>
          </a:solidFill>
          <a:ln>
            <a:solidFill>
              <a:srgbClr val="cccccc"/>
            </a:solidFill>
          </a:ln>
        </p:spPr>
        <p:style>
          <a:lnRef idx="0"/>
          <a:fillRef idx="0"/>
          <a:effectRef idx="0"/>
          <a:fontRef idx="minor"/>
        </p:style>
        <p:txBody>
          <a:bodyPr wrap="none" lIns="90000" rIns="90000" tIns="45000" bIns="45000" anchor="ctr">
            <a:noAutofit/>
          </a:bodyPr>
          <a:p>
            <a:pPr algn="ctr">
              <a:lnSpc>
                <a:spcPct val="100000"/>
              </a:lnSpc>
              <a:spcBef>
                <a:spcPts val="1417"/>
              </a:spcBef>
              <a:spcAft>
                <a:spcPts val="3016"/>
              </a:spcAft>
              <a:tabLst>
                <a:tab algn="l" pos="0"/>
              </a:tabLst>
            </a:pPr>
            <a:r>
              <a:rPr b="1" lang="en" sz="800" spc="-1" strike="noStrike">
                <a:solidFill>
                  <a:srgbClr val="000000"/>
                </a:solidFill>
                <a:latin typeface="Assistant"/>
                <a:ea typeface="Assistant"/>
              </a:rPr>
              <a:t>distribuée</a:t>
            </a:r>
            <a:endParaRPr b="0" lang="fr-FR" sz="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a:rPr>
              <a:t>La technologie des registres distribués</a:t>
            </a:r>
            <a:endParaRPr b="0" lang="fr-FR" sz="2200" spc="-1" strike="noStrike">
              <a:latin typeface="Arial"/>
            </a:endParaRPr>
          </a:p>
        </p:txBody>
      </p:sp>
      <p:sp>
        <p:nvSpPr>
          <p:cNvPr id="823"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24" name="Group 3"/>
          <p:cNvGrpSpPr/>
          <p:nvPr/>
        </p:nvGrpSpPr>
        <p:grpSpPr>
          <a:xfrm>
            <a:off x="7839720" y="288360"/>
            <a:ext cx="654120" cy="654120"/>
            <a:chOff x="7839720" y="288360"/>
            <a:chExt cx="654120" cy="654120"/>
          </a:xfrm>
        </p:grpSpPr>
        <p:sp>
          <p:nvSpPr>
            <p:cNvPr id="825"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26"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27"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828"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829"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830"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831"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832"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833"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834"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835"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36"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37"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38"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39"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40"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41"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42"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43"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44"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45"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46"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47"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48"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849"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13</a:t>
            </a:r>
            <a:endParaRPr b="0" lang="fr-FR" sz="1800" spc="-1" strike="noStrike">
              <a:latin typeface="Arial"/>
            </a:endParaRPr>
          </a:p>
        </p:txBody>
      </p:sp>
      <p:sp>
        <p:nvSpPr>
          <p:cNvPr id="850" name="CustomShape 29"/>
          <p:cNvSpPr/>
          <p:nvPr/>
        </p:nvSpPr>
        <p:spPr>
          <a:xfrm>
            <a:off x="504000" y="1584000"/>
            <a:ext cx="2735640" cy="266364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technologie des registres distribués, ou DLT (Distributed Ledger Technology), est un système numérique qui enregistre des transactions d'actifs et leurs détails dans plusieurs emplacements à la fois.</a:t>
            </a:r>
            <a:endParaRPr b="0" lang="fr-FR" sz="1500" spc="-1" strike="noStrike">
              <a:latin typeface="Arial"/>
            </a:endParaRPr>
          </a:p>
        </p:txBody>
      </p:sp>
      <p:grpSp>
        <p:nvGrpSpPr>
          <p:cNvPr id="851" name="Group 30"/>
          <p:cNvGrpSpPr/>
          <p:nvPr/>
        </p:nvGrpSpPr>
        <p:grpSpPr>
          <a:xfrm>
            <a:off x="504000" y="1253520"/>
            <a:ext cx="2735640" cy="330120"/>
            <a:chOff x="504000" y="1253520"/>
            <a:chExt cx="2735640" cy="330120"/>
          </a:xfrm>
        </p:grpSpPr>
        <p:sp>
          <p:nvSpPr>
            <p:cNvPr id="852" name="CustomShape 31"/>
            <p:cNvSpPr/>
            <p:nvPr/>
          </p:nvSpPr>
          <p:spPr>
            <a:xfrm>
              <a:off x="504000" y="1253520"/>
              <a:ext cx="2735640" cy="330120"/>
            </a:xfrm>
            <a:prstGeom prst="rect">
              <a:avLst/>
            </a:prstGeom>
            <a:noFill/>
            <a:ln w="28440">
              <a:solidFill>
                <a:srgbClr val="84bde7"/>
              </a:solidFill>
              <a:round/>
            </a:ln>
          </p:spPr>
          <p:style>
            <a:lnRef idx="0"/>
            <a:fillRef idx="0"/>
            <a:effectRef idx="0"/>
            <a:fontRef idx="minor"/>
          </p:style>
        </p:sp>
        <p:sp>
          <p:nvSpPr>
            <p:cNvPr id="853" name="CustomShape 32"/>
            <p:cNvSpPr/>
            <p:nvPr/>
          </p:nvSpPr>
          <p:spPr>
            <a:xfrm>
              <a:off x="2748960" y="1357560"/>
              <a:ext cx="81720" cy="121680"/>
            </a:xfrm>
            <a:prstGeom prst="ellipse">
              <a:avLst/>
            </a:prstGeom>
            <a:solidFill>
              <a:srgbClr val="e84987"/>
            </a:solidFill>
            <a:ln>
              <a:noFill/>
            </a:ln>
          </p:spPr>
          <p:style>
            <a:lnRef idx="0"/>
            <a:fillRef idx="0"/>
            <a:effectRef idx="0"/>
            <a:fontRef idx="minor"/>
          </p:style>
        </p:sp>
        <p:sp>
          <p:nvSpPr>
            <p:cNvPr id="854" name="CustomShape 33"/>
            <p:cNvSpPr/>
            <p:nvPr/>
          </p:nvSpPr>
          <p:spPr>
            <a:xfrm>
              <a:off x="2902680" y="1357560"/>
              <a:ext cx="81720" cy="121680"/>
            </a:xfrm>
            <a:prstGeom prst="ellipse">
              <a:avLst/>
            </a:prstGeom>
            <a:solidFill>
              <a:srgbClr val="e84987"/>
            </a:solidFill>
            <a:ln>
              <a:noFill/>
            </a:ln>
          </p:spPr>
          <p:style>
            <a:lnRef idx="0"/>
            <a:fillRef idx="0"/>
            <a:effectRef idx="0"/>
            <a:fontRef idx="minor"/>
          </p:style>
        </p:sp>
        <p:sp>
          <p:nvSpPr>
            <p:cNvPr id="855" name="CustomShape 34"/>
            <p:cNvSpPr/>
            <p:nvPr/>
          </p:nvSpPr>
          <p:spPr>
            <a:xfrm>
              <a:off x="3056400" y="1357560"/>
              <a:ext cx="81720" cy="121680"/>
            </a:xfrm>
            <a:prstGeom prst="ellipse">
              <a:avLst/>
            </a:prstGeom>
            <a:solidFill>
              <a:srgbClr val="e84987"/>
            </a:solidFill>
            <a:ln>
              <a:noFill/>
            </a:ln>
          </p:spPr>
          <p:style>
            <a:lnRef idx="0"/>
            <a:fillRef idx="0"/>
            <a:effectRef idx="0"/>
            <a:fontRef idx="minor"/>
          </p:style>
        </p:sp>
      </p:grpSp>
      <p:pic>
        <p:nvPicPr>
          <p:cNvPr id="856" name="" descr=""/>
          <p:cNvPicPr/>
          <p:nvPr/>
        </p:nvPicPr>
        <p:blipFill>
          <a:blip r:embed="rId1"/>
          <a:stretch/>
        </p:blipFill>
        <p:spPr>
          <a:xfrm>
            <a:off x="3384000" y="1224000"/>
            <a:ext cx="5255640" cy="3023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Définition</a:t>
            </a:r>
            <a:endParaRPr b="0" lang="fr-FR" sz="2500" spc="-1" strike="noStrike">
              <a:latin typeface="Arial"/>
            </a:endParaRPr>
          </a:p>
        </p:txBody>
      </p:sp>
      <p:sp>
        <p:nvSpPr>
          <p:cNvPr id="858"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59" name="Group 3"/>
          <p:cNvGrpSpPr/>
          <p:nvPr/>
        </p:nvGrpSpPr>
        <p:grpSpPr>
          <a:xfrm>
            <a:off x="7839720" y="288360"/>
            <a:ext cx="654120" cy="654120"/>
            <a:chOff x="7839720" y="288360"/>
            <a:chExt cx="654120" cy="654120"/>
          </a:xfrm>
        </p:grpSpPr>
        <p:sp>
          <p:nvSpPr>
            <p:cNvPr id="860"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61"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62"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863"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864"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865"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866"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867"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868"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869"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870"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71"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72"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73"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74"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75"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76"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77"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78"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79"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80"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81"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82"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83"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884"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sp>
        <p:nvSpPr>
          <p:cNvPr id="885" name="CustomShape 29"/>
          <p:cNvSpPr/>
          <p:nvPr/>
        </p:nvSpPr>
        <p:spPr>
          <a:xfrm>
            <a:off x="504000" y="1584000"/>
            <a:ext cx="4103640" cy="266364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blockchain (chaîne de blocs) est une technologie de stockage et de transmission d’informations, sécurisée par des outils cryptographiques, infalsifiable, transparente car distribuée chez tous ses utilisateurs et sans organe central de contrôle. C’est une sorte de registre mondial de données, qui contient l’historique de tous les échanges réalisés entre ses utilisateurs depuis sa création</a:t>
            </a:r>
            <a:endParaRPr b="0" lang="fr-FR" sz="1500" spc="-1" strike="noStrike">
              <a:latin typeface="Arial"/>
            </a:endParaRPr>
          </a:p>
        </p:txBody>
      </p:sp>
      <p:grpSp>
        <p:nvGrpSpPr>
          <p:cNvPr id="886" name="Group 30"/>
          <p:cNvGrpSpPr/>
          <p:nvPr/>
        </p:nvGrpSpPr>
        <p:grpSpPr>
          <a:xfrm>
            <a:off x="504000" y="1253520"/>
            <a:ext cx="4103640" cy="330120"/>
            <a:chOff x="504000" y="1253520"/>
            <a:chExt cx="4103640" cy="330120"/>
          </a:xfrm>
        </p:grpSpPr>
        <p:sp>
          <p:nvSpPr>
            <p:cNvPr id="887" name="CustomShape 31"/>
            <p:cNvSpPr/>
            <p:nvPr/>
          </p:nvSpPr>
          <p:spPr>
            <a:xfrm>
              <a:off x="504000" y="1253520"/>
              <a:ext cx="4103640" cy="330120"/>
            </a:xfrm>
            <a:prstGeom prst="rect">
              <a:avLst/>
            </a:prstGeom>
            <a:noFill/>
            <a:ln w="28440">
              <a:solidFill>
                <a:srgbClr val="84bde7"/>
              </a:solidFill>
              <a:round/>
            </a:ln>
          </p:spPr>
          <p:style>
            <a:lnRef idx="0"/>
            <a:fillRef idx="0"/>
            <a:effectRef idx="0"/>
            <a:fontRef idx="minor"/>
          </p:style>
        </p:sp>
        <p:sp>
          <p:nvSpPr>
            <p:cNvPr id="888" name="CustomShape 32"/>
            <p:cNvSpPr/>
            <p:nvPr/>
          </p:nvSpPr>
          <p:spPr>
            <a:xfrm>
              <a:off x="3871440" y="1357560"/>
              <a:ext cx="122760" cy="121680"/>
            </a:xfrm>
            <a:prstGeom prst="ellipse">
              <a:avLst/>
            </a:prstGeom>
            <a:solidFill>
              <a:srgbClr val="e84987"/>
            </a:solidFill>
            <a:ln>
              <a:noFill/>
            </a:ln>
          </p:spPr>
          <p:style>
            <a:lnRef idx="0"/>
            <a:fillRef idx="0"/>
            <a:effectRef idx="0"/>
            <a:fontRef idx="minor"/>
          </p:style>
        </p:sp>
        <p:sp>
          <p:nvSpPr>
            <p:cNvPr id="889" name="CustomShape 33"/>
            <p:cNvSpPr/>
            <p:nvPr/>
          </p:nvSpPr>
          <p:spPr>
            <a:xfrm>
              <a:off x="4101840" y="1357560"/>
              <a:ext cx="123120" cy="121680"/>
            </a:xfrm>
            <a:prstGeom prst="ellipse">
              <a:avLst/>
            </a:prstGeom>
            <a:solidFill>
              <a:srgbClr val="e84987"/>
            </a:solidFill>
            <a:ln>
              <a:noFill/>
            </a:ln>
          </p:spPr>
          <p:style>
            <a:lnRef idx="0"/>
            <a:fillRef idx="0"/>
            <a:effectRef idx="0"/>
            <a:fontRef idx="minor"/>
          </p:style>
        </p:sp>
        <p:sp>
          <p:nvSpPr>
            <p:cNvPr id="890" name="CustomShape 34"/>
            <p:cNvSpPr/>
            <p:nvPr/>
          </p:nvSpPr>
          <p:spPr>
            <a:xfrm>
              <a:off x="4332600" y="1357560"/>
              <a:ext cx="122760" cy="121680"/>
            </a:xfrm>
            <a:prstGeom prst="ellipse">
              <a:avLst/>
            </a:prstGeom>
            <a:solidFill>
              <a:srgbClr val="e84987"/>
            </a:solidFill>
            <a:ln>
              <a:noFill/>
            </a:ln>
          </p:spPr>
          <p:style>
            <a:lnRef idx="0"/>
            <a:fillRef idx="0"/>
            <a:effectRef idx="0"/>
            <a:fontRef idx="minor"/>
          </p:style>
        </p:sp>
      </p:grpSp>
      <p:pic>
        <p:nvPicPr>
          <p:cNvPr id="891" name="" descr=""/>
          <p:cNvPicPr/>
          <p:nvPr/>
        </p:nvPicPr>
        <p:blipFill>
          <a:blip r:embed="rId1"/>
          <a:stretch/>
        </p:blipFill>
        <p:spPr>
          <a:xfrm>
            <a:off x="4752000" y="1224000"/>
            <a:ext cx="3815640" cy="3023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L'histoire de la blockchain</a:t>
            </a:r>
            <a:endParaRPr b="0" lang="fr-FR" sz="2500" spc="-1" strike="noStrike">
              <a:latin typeface="Arial"/>
            </a:endParaRPr>
          </a:p>
        </p:txBody>
      </p:sp>
      <p:sp>
        <p:nvSpPr>
          <p:cNvPr id="893"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94" name="Group 3"/>
          <p:cNvGrpSpPr/>
          <p:nvPr/>
        </p:nvGrpSpPr>
        <p:grpSpPr>
          <a:xfrm>
            <a:off x="7839720" y="288360"/>
            <a:ext cx="654120" cy="654120"/>
            <a:chOff x="7839720" y="288360"/>
            <a:chExt cx="654120" cy="654120"/>
          </a:xfrm>
        </p:grpSpPr>
        <p:sp>
          <p:nvSpPr>
            <p:cNvPr id="895"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96"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97"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898"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899"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00"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01"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02"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03"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04"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905"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906"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907"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908"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909"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910"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911"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912"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913"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914"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915"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916"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917"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918"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919"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15</a:t>
            </a:r>
            <a:endParaRPr b="0" lang="fr-FR" sz="1800" spc="-1" strike="noStrike">
              <a:latin typeface="Arial"/>
            </a:endParaRPr>
          </a:p>
        </p:txBody>
      </p:sp>
      <p:sp>
        <p:nvSpPr>
          <p:cNvPr id="920" name="Line 29"/>
          <p:cNvSpPr/>
          <p:nvPr/>
        </p:nvSpPr>
        <p:spPr>
          <a:xfrm>
            <a:off x="504000" y="3096360"/>
            <a:ext cx="8280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921" name="CustomShape 30"/>
          <p:cNvSpPr/>
          <p:nvPr/>
        </p:nvSpPr>
        <p:spPr>
          <a:xfrm>
            <a:off x="576000" y="2592360"/>
            <a:ext cx="790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1982</a:t>
            </a:r>
            <a:endParaRPr b="0" lang="fr-FR" sz="1800" spc="-1" strike="noStrike">
              <a:latin typeface="Arial"/>
            </a:endParaRPr>
          </a:p>
        </p:txBody>
      </p:sp>
      <p:sp>
        <p:nvSpPr>
          <p:cNvPr id="922" name="CustomShape 31"/>
          <p:cNvSpPr/>
          <p:nvPr/>
        </p:nvSpPr>
        <p:spPr>
          <a:xfrm>
            <a:off x="1440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1991</a:t>
            </a:r>
            <a:endParaRPr b="0" lang="fr-FR" sz="1800" spc="-1" strike="noStrike">
              <a:latin typeface="Arial"/>
            </a:endParaRPr>
          </a:p>
        </p:txBody>
      </p:sp>
      <p:sp>
        <p:nvSpPr>
          <p:cNvPr id="923" name="CustomShape 32"/>
          <p:cNvSpPr/>
          <p:nvPr/>
        </p:nvSpPr>
        <p:spPr>
          <a:xfrm>
            <a:off x="2376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1993</a:t>
            </a:r>
            <a:endParaRPr b="0" lang="fr-FR" sz="1800" spc="-1" strike="noStrike">
              <a:latin typeface="Arial"/>
            </a:endParaRPr>
          </a:p>
        </p:txBody>
      </p:sp>
      <p:sp>
        <p:nvSpPr>
          <p:cNvPr id="924" name="CustomShape 33"/>
          <p:cNvSpPr/>
          <p:nvPr/>
        </p:nvSpPr>
        <p:spPr>
          <a:xfrm>
            <a:off x="3312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1998</a:t>
            </a:r>
            <a:endParaRPr b="0" lang="fr-FR" sz="1800" spc="-1" strike="noStrike">
              <a:latin typeface="Arial"/>
            </a:endParaRPr>
          </a:p>
        </p:txBody>
      </p:sp>
      <p:sp>
        <p:nvSpPr>
          <p:cNvPr id="925" name="CustomShape 34"/>
          <p:cNvSpPr/>
          <p:nvPr/>
        </p:nvSpPr>
        <p:spPr>
          <a:xfrm>
            <a:off x="4248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2008</a:t>
            </a:r>
            <a:endParaRPr b="0" lang="fr-FR" sz="1800" spc="-1" strike="noStrike">
              <a:latin typeface="Arial"/>
            </a:endParaRPr>
          </a:p>
        </p:txBody>
      </p:sp>
      <p:sp>
        <p:nvSpPr>
          <p:cNvPr id="926" name="CustomShape 35"/>
          <p:cNvSpPr/>
          <p:nvPr/>
        </p:nvSpPr>
        <p:spPr>
          <a:xfrm>
            <a:off x="5184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2013</a:t>
            </a:r>
            <a:endParaRPr b="0" lang="fr-FR" sz="1800" spc="-1" strike="noStrike">
              <a:latin typeface="Arial"/>
            </a:endParaRPr>
          </a:p>
        </p:txBody>
      </p:sp>
      <p:sp>
        <p:nvSpPr>
          <p:cNvPr id="927" name="CustomShape 36"/>
          <p:cNvSpPr/>
          <p:nvPr/>
        </p:nvSpPr>
        <p:spPr>
          <a:xfrm>
            <a:off x="6120000" y="2592360"/>
            <a:ext cx="862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2015</a:t>
            </a:r>
            <a:endParaRPr b="0" lang="fr-FR" sz="1800" spc="-1" strike="noStrike">
              <a:latin typeface="Arial"/>
            </a:endParaRPr>
          </a:p>
        </p:txBody>
      </p:sp>
      <p:sp>
        <p:nvSpPr>
          <p:cNvPr id="928" name="CustomShape 37"/>
          <p:cNvSpPr/>
          <p:nvPr/>
        </p:nvSpPr>
        <p:spPr>
          <a:xfrm>
            <a:off x="7056000" y="2592360"/>
            <a:ext cx="1438920" cy="430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2020-2022</a:t>
            </a:r>
            <a:endParaRPr b="0" lang="fr-FR" sz="1800" spc="-1" strike="noStrike">
              <a:latin typeface="Arial"/>
            </a:endParaRPr>
          </a:p>
        </p:txBody>
      </p:sp>
      <p:sp>
        <p:nvSpPr>
          <p:cNvPr id="929" name="CustomShape 38"/>
          <p:cNvSpPr/>
          <p:nvPr/>
        </p:nvSpPr>
        <p:spPr>
          <a:xfrm>
            <a:off x="432000" y="1655640"/>
            <a:ext cx="1150920" cy="936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85"/>
              </a:spcBef>
              <a:spcAft>
                <a:spcPts val="3685"/>
              </a:spcAft>
            </a:pPr>
            <a:r>
              <a:rPr b="1" lang="fr-FR" sz="1500" spc="-1" strike="noStrike">
                <a:solidFill>
                  <a:srgbClr val="84bde7"/>
                </a:solidFill>
                <a:latin typeface="aakar"/>
                <a:ea typeface="DejaVu Sans"/>
              </a:rPr>
              <a:t>Proposition de protocole Blockchain.</a:t>
            </a:r>
            <a:endParaRPr b="0" lang="fr-FR" sz="1500" spc="-1" strike="noStrike">
              <a:latin typeface="Arial"/>
            </a:endParaRPr>
          </a:p>
        </p:txBody>
      </p:sp>
      <p:sp>
        <p:nvSpPr>
          <p:cNvPr id="930" name="CustomShape 39"/>
          <p:cNvSpPr/>
          <p:nvPr/>
        </p:nvSpPr>
        <p:spPr>
          <a:xfrm>
            <a:off x="1152000" y="3111480"/>
            <a:ext cx="1366920" cy="12794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400" spc="-1" strike="noStrike">
                <a:solidFill>
                  <a:srgbClr val="84bde7"/>
                </a:solidFill>
                <a:latin typeface="aakar"/>
                <a:ea typeface="DejaVu Sans"/>
              </a:rPr>
              <a:t>Description d'une chaîne cryptographique en bloc sécurisée.</a:t>
            </a:r>
            <a:endParaRPr b="0" lang="fr-FR" sz="1400" spc="-1" strike="noStrike">
              <a:latin typeface="Arial"/>
            </a:endParaRPr>
          </a:p>
        </p:txBody>
      </p:sp>
      <p:sp>
        <p:nvSpPr>
          <p:cNvPr id="931" name="CustomShape 40"/>
          <p:cNvSpPr/>
          <p:nvPr/>
        </p:nvSpPr>
        <p:spPr>
          <a:xfrm>
            <a:off x="2232000" y="1794960"/>
            <a:ext cx="1150920" cy="7243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Incorporated Merkle trees</a:t>
            </a:r>
            <a:endParaRPr b="0" lang="fr-FR" sz="1500" spc="-1" strike="noStrike">
              <a:latin typeface="Arial"/>
            </a:endParaRPr>
          </a:p>
        </p:txBody>
      </p:sp>
      <p:sp>
        <p:nvSpPr>
          <p:cNvPr id="932" name="CustomShape 41"/>
          <p:cNvSpPr/>
          <p:nvPr/>
        </p:nvSpPr>
        <p:spPr>
          <a:xfrm>
            <a:off x="3312000" y="3086280"/>
            <a:ext cx="1006920" cy="51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Designed Bit Gold</a:t>
            </a:r>
            <a:endParaRPr b="0" lang="fr-FR" sz="1500" spc="-1" strike="noStrike">
              <a:latin typeface="Arial"/>
            </a:endParaRPr>
          </a:p>
        </p:txBody>
      </p:sp>
      <p:sp>
        <p:nvSpPr>
          <p:cNvPr id="933" name="CustomShape 42"/>
          <p:cNvSpPr/>
          <p:nvPr/>
        </p:nvSpPr>
        <p:spPr>
          <a:xfrm>
            <a:off x="4104000" y="1794960"/>
            <a:ext cx="1150920" cy="7243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Bitcoin Term of Blockchain</a:t>
            </a:r>
            <a:endParaRPr b="0" lang="fr-FR" sz="1500" spc="-1" strike="noStrike">
              <a:latin typeface="Arial"/>
            </a:endParaRPr>
          </a:p>
        </p:txBody>
      </p:sp>
      <p:sp>
        <p:nvSpPr>
          <p:cNvPr id="934" name="CustomShape 43"/>
          <p:cNvSpPr/>
          <p:nvPr/>
        </p:nvSpPr>
        <p:spPr>
          <a:xfrm>
            <a:off x="5184000" y="2289960"/>
            <a:ext cx="934920" cy="30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a:t>
            </a:r>
            <a:endParaRPr b="0" lang="fr-FR" sz="1500" spc="-1" strike="noStrike">
              <a:latin typeface="Arial"/>
            </a:endParaRPr>
          </a:p>
        </p:txBody>
      </p:sp>
      <p:sp>
        <p:nvSpPr>
          <p:cNvPr id="935" name="CustomShape 44"/>
          <p:cNvSpPr/>
          <p:nvPr/>
        </p:nvSpPr>
        <p:spPr>
          <a:xfrm>
            <a:off x="6048000" y="2289960"/>
            <a:ext cx="1078920" cy="287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400" spc="-1" strike="noStrike">
                <a:solidFill>
                  <a:srgbClr val="84bde7"/>
                </a:solidFill>
                <a:latin typeface="aakar"/>
                <a:ea typeface="DejaVu Sans"/>
              </a:rPr>
              <a:t>Hyperledger</a:t>
            </a:r>
            <a:endParaRPr b="0" lang="fr-FR" sz="1400" spc="-1" strike="noStrike">
              <a:latin typeface="Arial"/>
            </a:endParaRPr>
          </a:p>
        </p:txBody>
      </p:sp>
      <p:sp>
        <p:nvSpPr>
          <p:cNvPr id="936" name="CustomShape 45"/>
          <p:cNvSpPr/>
          <p:nvPr/>
        </p:nvSpPr>
        <p:spPr>
          <a:xfrm>
            <a:off x="7128000" y="2289960"/>
            <a:ext cx="1438920" cy="300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 2.0</a:t>
            </a:r>
            <a:endParaRPr b="0" lang="fr-FR" sz="1500" spc="-1" strike="noStrike">
              <a:latin typeface="Arial"/>
            </a:endParaRPr>
          </a:p>
        </p:txBody>
      </p:sp>
      <p:sp>
        <p:nvSpPr>
          <p:cNvPr id="937" name="CustomShape 46"/>
          <p:cNvSpPr/>
          <p:nvPr/>
        </p:nvSpPr>
        <p:spPr>
          <a:xfrm>
            <a:off x="4104000" y="1152000"/>
            <a:ext cx="1150920" cy="574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500" spc="-1" strike="noStrike">
                <a:solidFill>
                  <a:srgbClr val="000000"/>
                </a:solidFill>
                <a:latin typeface="aakar"/>
                <a:ea typeface="DejaVu Sans"/>
              </a:rPr>
              <a:t>Distributed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ledger</a:t>
            </a:r>
            <a:endParaRPr b="0" lang="fr-FR" sz="1500" spc="-1" strike="noStrike">
              <a:latin typeface="Arial"/>
            </a:endParaRPr>
          </a:p>
        </p:txBody>
      </p:sp>
      <p:sp>
        <p:nvSpPr>
          <p:cNvPr id="938" name="CustomShape 47"/>
          <p:cNvSpPr/>
          <p:nvPr/>
        </p:nvSpPr>
        <p:spPr>
          <a:xfrm>
            <a:off x="5328000" y="1152000"/>
            <a:ext cx="3166920" cy="574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600" spc="-1" strike="noStrike">
                <a:solidFill>
                  <a:srgbClr val="000000"/>
                </a:solidFill>
                <a:latin typeface="aakar"/>
                <a:ea typeface="DejaVu Sans"/>
              </a:rPr>
              <a:t>Distributed ledger</a:t>
            </a:r>
            <a:endParaRPr b="0" lang="fr-FR" sz="1600" spc="-1" strike="noStrike">
              <a:latin typeface="Arial"/>
            </a:endParaRPr>
          </a:p>
          <a:p>
            <a:pPr algn="ctr">
              <a:lnSpc>
                <a:spcPct val="100000"/>
              </a:lnSpc>
            </a:pPr>
            <a:r>
              <a:rPr b="1" lang="fr-FR" sz="1600" spc="-1" strike="noStrike">
                <a:solidFill>
                  <a:srgbClr val="000000"/>
                </a:solidFill>
                <a:latin typeface="aakar"/>
                <a:ea typeface="DejaVu Sans"/>
              </a:rPr>
              <a:t>+ Smart Contract</a:t>
            </a:r>
            <a:endParaRPr b="0" lang="fr-FR" sz="1600" spc="-1" strike="noStrike">
              <a:latin typeface="Arial"/>
            </a:endParaRPr>
          </a:p>
        </p:txBody>
      </p:sp>
      <p:sp>
        <p:nvSpPr>
          <p:cNvPr id="939" name="CustomShape 48"/>
          <p:cNvSpPr/>
          <p:nvPr/>
        </p:nvSpPr>
        <p:spPr>
          <a:xfrm>
            <a:off x="4320000" y="3456000"/>
            <a:ext cx="1654920" cy="934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Permissionless </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(Public)</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940" name="CustomShape 49"/>
          <p:cNvSpPr/>
          <p:nvPr/>
        </p:nvSpPr>
        <p:spPr>
          <a:xfrm>
            <a:off x="6048000" y="3456000"/>
            <a:ext cx="1150920" cy="934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(Private)</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941" name="Line 50"/>
          <p:cNvSpPr/>
          <p:nvPr/>
        </p:nvSpPr>
        <p:spPr>
          <a:xfrm>
            <a:off x="4680000" y="2952000"/>
            <a:ext cx="0" cy="576000"/>
          </a:xfrm>
          <a:prstGeom prst="line">
            <a:avLst/>
          </a:prstGeom>
          <a:ln w="29160">
            <a:solidFill>
              <a:srgbClr val="ffffff"/>
            </a:solidFill>
            <a:round/>
            <a:tailEnd len="med" type="triangle" w="med"/>
          </a:ln>
        </p:spPr>
        <p:style>
          <a:lnRef idx="0"/>
          <a:fillRef idx="0"/>
          <a:effectRef idx="0"/>
          <a:fontRef idx="minor"/>
        </p:style>
      </p:sp>
      <p:sp>
        <p:nvSpPr>
          <p:cNvPr id="942" name="Line 51"/>
          <p:cNvSpPr/>
          <p:nvPr/>
        </p:nvSpPr>
        <p:spPr>
          <a:xfrm>
            <a:off x="5616000" y="2952000"/>
            <a:ext cx="0" cy="576000"/>
          </a:xfrm>
          <a:prstGeom prst="line">
            <a:avLst/>
          </a:prstGeom>
          <a:ln w="29160">
            <a:solidFill>
              <a:srgbClr val="ffffff"/>
            </a:solidFill>
            <a:round/>
            <a:tailEnd len="med" type="triangle" w="med"/>
          </a:ln>
        </p:spPr>
        <p:style>
          <a:lnRef idx="0"/>
          <a:fillRef idx="0"/>
          <a:effectRef idx="0"/>
          <a:fontRef idx="minor"/>
        </p:style>
      </p:sp>
      <p:sp>
        <p:nvSpPr>
          <p:cNvPr id="943" name="Line 52"/>
          <p:cNvSpPr/>
          <p:nvPr/>
        </p:nvSpPr>
        <p:spPr>
          <a:xfrm>
            <a:off x="6552000" y="2952000"/>
            <a:ext cx="0" cy="576000"/>
          </a:xfrm>
          <a:prstGeom prst="line">
            <a:avLst/>
          </a:prstGeom>
          <a:ln w="29160">
            <a:solidFill>
              <a:srgbClr val="ffff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Caractéristiques</a:t>
            </a:r>
            <a:endParaRPr b="0" lang="fr-FR" sz="2500" spc="-1" strike="noStrike">
              <a:latin typeface="Arial"/>
            </a:endParaRPr>
          </a:p>
        </p:txBody>
      </p:sp>
      <p:sp>
        <p:nvSpPr>
          <p:cNvPr id="945"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946" name="Group 3"/>
          <p:cNvGrpSpPr/>
          <p:nvPr/>
        </p:nvGrpSpPr>
        <p:grpSpPr>
          <a:xfrm>
            <a:off x="7839720" y="288360"/>
            <a:ext cx="654120" cy="654120"/>
            <a:chOff x="7839720" y="288360"/>
            <a:chExt cx="654120" cy="654120"/>
          </a:xfrm>
        </p:grpSpPr>
        <p:sp>
          <p:nvSpPr>
            <p:cNvPr id="947"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48"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49"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950"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951"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52"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53"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54"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55"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56"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957"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958"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959"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960"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961"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962"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963"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964"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965"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966"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967"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968"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969"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970"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971"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16</a:t>
            </a:r>
            <a:endParaRPr b="0" lang="fr-FR" sz="1800" spc="-1" strike="noStrike">
              <a:latin typeface="Arial"/>
            </a:endParaRPr>
          </a:p>
        </p:txBody>
      </p:sp>
      <p:sp>
        <p:nvSpPr>
          <p:cNvPr id="972" name="CustomShape 29"/>
          <p:cNvSpPr/>
          <p:nvPr/>
        </p:nvSpPr>
        <p:spPr>
          <a:xfrm>
            <a:off x="3384000" y="2736000"/>
            <a:ext cx="2663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500" spc="-1" strike="noStrike">
                <a:solidFill>
                  <a:srgbClr val="000000"/>
                </a:solidFill>
                <a:latin typeface="C059"/>
                <a:ea typeface="DejaVu Sans"/>
              </a:rPr>
              <a:t>Blockchain</a:t>
            </a:r>
            <a:endParaRPr b="0" lang="fr-FR" sz="2500" spc="-1" strike="noStrike">
              <a:latin typeface="Arial"/>
            </a:endParaRPr>
          </a:p>
        </p:txBody>
      </p:sp>
      <p:sp>
        <p:nvSpPr>
          <p:cNvPr id="973" name="CustomShape 30"/>
          <p:cNvSpPr/>
          <p:nvPr/>
        </p:nvSpPr>
        <p:spPr>
          <a:xfrm>
            <a:off x="648000" y="1800720"/>
            <a:ext cx="2447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Transparente</a:t>
            </a:r>
            <a:endParaRPr b="0" lang="fr-FR" sz="2000" spc="-1" strike="noStrike">
              <a:latin typeface="Arial"/>
            </a:endParaRPr>
          </a:p>
        </p:txBody>
      </p:sp>
      <p:sp>
        <p:nvSpPr>
          <p:cNvPr id="974" name="CustomShape 31"/>
          <p:cNvSpPr/>
          <p:nvPr/>
        </p:nvSpPr>
        <p:spPr>
          <a:xfrm>
            <a:off x="6336000" y="1800720"/>
            <a:ext cx="2231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Sécurisé</a:t>
            </a:r>
            <a:endParaRPr b="0" lang="fr-FR" sz="2000" spc="-1" strike="noStrike">
              <a:latin typeface="Arial"/>
            </a:endParaRPr>
          </a:p>
        </p:txBody>
      </p:sp>
      <p:sp>
        <p:nvSpPr>
          <p:cNvPr id="975" name="CustomShape 32"/>
          <p:cNvSpPr/>
          <p:nvPr/>
        </p:nvSpPr>
        <p:spPr>
          <a:xfrm>
            <a:off x="6480000" y="3528720"/>
            <a:ext cx="2087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Autonome</a:t>
            </a:r>
            <a:endParaRPr b="0" lang="fr-FR" sz="2000" spc="-1" strike="noStrike">
              <a:latin typeface="Arial"/>
            </a:endParaRPr>
          </a:p>
        </p:txBody>
      </p:sp>
      <p:sp>
        <p:nvSpPr>
          <p:cNvPr id="976" name="CustomShape 33"/>
          <p:cNvSpPr/>
          <p:nvPr/>
        </p:nvSpPr>
        <p:spPr>
          <a:xfrm>
            <a:off x="576000" y="3528720"/>
            <a:ext cx="2447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Anonyme</a:t>
            </a:r>
            <a:endParaRPr b="0" lang="fr-FR" sz="2000" spc="-1" strike="noStrike">
              <a:latin typeface="Arial"/>
            </a:endParaRPr>
          </a:p>
        </p:txBody>
      </p:sp>
      <p:sp>
        <p:nvSpPr>
          <p:cNvPr id="977" name="CustomShape 34"/>
          <p:cNvSpPr/>
          <p:nvPr/>
        </p:nvSpPr>
        <p:spPr>
          <a:xfrm>
            <a:off x="3600000" y="1080720"/>
            <a:ext cx="2231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Décentralisé</a:t>
            </a:r>
            <a:endParaRPr b="0" lang="fr-FR" sz="2000" spc="-1" strike="noStrike">
              <a:latin typeface="Arial"/>
            </a:endParaRPr>
          </a:p>
        </p:txBody>
      </p:sp>
      <p:sp>
        <p:nvSpPr>
          <p:cNvPr id="978" name="Line 35"/>
          <p:cNvSpPr/>
          <p:nvPr/>
        </p:nvSpPr>
        <p:spPr>
          <a:xfrm>
            <a:off x="4752000" y="1800000"/>
            <a:ext cx="0" cy="936000"/>
          </a:xfrm>
          <a:prstGeom prst="line">
            <a:avLst/>
          </a:prstGeom>
          <a:ln w="12600">
            <a:solidFill>
              <a:srgbClr val="e84987"/>
            </a:solidFill>
            <a:custDash>
              <a:ds d="600000" sp="300000"/>
            </a:custDash>
            <a:round/>
            <a:headEnd len="sm" type="oval" w="lg"/>
          </a:ln>
        </p:spPr>
        <p:style>
          <a:lnRef idx="0"/>
          <a:fillRef idx="0"/>
          <a:effectRef idx="0"/>
          <a:fontRef idx="minor"/>
        </p:style>
      </p:sp>
      <p:sp>
        <p:nvSpPr>
          <p:cNvPr id="979" name="Line 36"/>
          <p:cNvSpPr/>
          <p:nvPr/>
        </p:nvSpPr>
        <p:spPr>
          <a:xfrm>
            <a:off x="3096000" y="2448000"/>
            <a:ext cx="360000" cy="288000"/>
          </a:xfrm>
          <a:prstGeom prst="line">
            <a:avLst/>
          </a:prstGeom>
          <a:ln w="12600">
            <a:solidFill>
              <a:srgbClr val="e84987"/>
            </a:solidFill>
            <a:custDash>
              <a:ds d="600000" sp="300000"/>
            </a:custDash>
            <a:round/>
          </a:ln>
        </p:spPr>
        <p:style>
          <a:lnRef idx="0"/>
          <a:fillRef idx="0"/>
          <a:effectRef idx="0"/>
          <a:fontRef idx="minor"/>
        </p:style>
      </p:sp>
      <p:sp>
        <p:nvSpPr>
          <p:cNvPr id="980" name="Line 37"/>
          <p:cNvSpPr/>
          <p:nvPr/>
        </p:nvSpPr>
        <p:spPr>
          <a:xfrm flipH="1">
            <a:off x="5976000" y="2520000"/>
            <a:ext cx="432000" cy="288000"/>
          </a:xfrm>
          <a:prstGeom prst="line">
            <a:avLst/>
          </a:prstGeom>
          <a:ln w="12600">
            <a:solidFill>
              <a:srgbClr val="e84987"/>
            </a:solidFill>
            <a:custDash>
              <a:ds d="600000" sp="300000"/>
            </a:custDash>
            <a:round/>
          </a:ln>
        </p:spPr>
        <p:style>
          <a:lnRef idx="0"/>
          <a:fillRef idx="0"/>
          <a:effectRef idx="0"/>
          <a:fontRef idx="minor"/>
        </p:style>
      </p:sp>
      <p:sp>
        <p:nvSpPr>
          <p:cNvPr id="981" name="Line 38"/>
          <p:cNvSpPr/>
          <p:nvPr/>
        </p:nvSpPr>
        <p:spPr>
          <a:xfrm flipH="1" flipV="1">
            <a:off x="5976000" y="3455280"/>
            <a:ext cx="504000" cy="216720"/>
          </a:xfrm>
          <a:prstGeom prst="line">
            <a:avLst/>
          </a:prstGeom>
          <a:ln w="12600">
            <a:solidFill>
              <a:srgbClr val="e84987"/>
            </a:solidFill>
            <a:custDash>
              <a:ds d="600000" sp="300000"/>
            </a:custDash>
            <a:round/>
          </a:ln>
        </p:spPr>
        <p:style>
          <a:lnRef idx="0"/>
          <a:fillRef idx="0"/>
          <a:effectRef idx="0"/>
          <a:fontRef idx="minor"/>
        </p:style>
      </p:sp>
      <p:sp>
        <p:nvSpPr>
          <p:cNvPr id="982" name="Line 39"/>
          <p:cNvSpPr/>
          <p:nvPr/>
        </p:nvSpPr>
        <p:spPr>
          <a:xfrm flipV="1">
            <a:off x="2952000" y="3455280"/>
            <a:ext cx="504000" cy="144720"/>
          </a:xfrm>
          <a:prstGeom prst="line">
            <a:avLst/>
          </a:prstGeom>
          <a:ln w="12600">
            <a:solidFill>
              <a:srgbClr val="e84987"/>
            </a:solidFill>
            <a:custDash>
              <a:ds d="600000" sp="300000"/>
            </a:cust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rial"/>
            </a:endParaRPr>
          </a:p>
        </p:txBody>
      </p:sp>
      <p:sp>
        <p:nvSpPr>
          <p:cNvPr id="984"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985" name="Group 3"/>
          <p:cNvGrpSpPr/>
          <p:nvPr/>
        </p:nvGrpSpPr>
        <p:grpSpPr>
          <a:xfrm>
            <a:off x="7839720" y="288360"/>
            <a:ext cx="654120" cy="654120"/>
            <a:chOff x="7839720" y="288360"/>
            <a:chExt cx="654120" cy="654120"/>
          </a:xfrm>
        </p:grpSpPr>
        <p:sp>
          <p:nvSpPr>
            <p:cNvPr id="986"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87"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88"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989"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990"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91"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92"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93"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94"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95"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996"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997"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998"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999"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00"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01"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02"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03"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04"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05"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06"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07"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08"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09"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010"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17</a:t>
            </a:r>
            <a:endParaRPr b="0" lang="fr-FR" sz="1800" spc="-1" strike="noStrike">
              <a:latin typeface="Arial"/>
            </a:endParaRPr>
          </a:p>
        </p:txBody>
      </p:sp>
      <p:pic>
        <p:nvPicPr>
          <p:cNvPr id="1011" name="" descr=""/>
          <p:cNvPicPr/>
          <p:nvPr/>
        </p:nvPicPr>
        <p:blipFill>
          <a:blip r:embed="rId1"/>
          <a:stretch/>
        </p:blipFill>
        <p:spPr>
          <a:xfrm>
            <a:off x="864000" y="1015560"/>
            <a:ext cx="7415640" cy="3304080"/>
          </a:xfrm>
          <a:prstGeom prst="rect">
            <a:avLst/>
          </a:prstGeom>
          <a:ln>
            <a:noFill/>
          </a:ln>
        </p:spPr>
      </p:pic>
      <p:grpSp>
        <p:nvGrpSpPr>
          <p:cNvPr id="1012" name="Group 29"/>
          <p:cNvGrpSpPr/>
          <p:nvPr/>
        </p:nvGrpSpPr>
        <p:grpSpPr>
          <a:xfrm>
            <a:off x="864000" y="1003680"/>
            <a:ext cx="7415640" cy="3315960"/>
            <a:chOff x="864000" y="1003680"/>
            <a:chExt cx="7415640" cy="3315960"/>
          </a:xfrm>
        </p:grpSpPr>
        <p:sp>
          <p:nvSpPr>
            <p:cNvPr id="1013" name="CustomShape 30"/>
            <p:cNvSpPr/>
            <p:nvPr/>
          </p:nvSpPr>
          <p:spPr>
            <a:xfrm>
              <a:off x="864000" y="1003680"/>
              <a:ext cx="7415640" cy="3315960"/>
            </a:xfrm>
            <a:prstGeom prst="roundRect">
              <a:avLst>
                <a:gd name="adj" fmla="val 4674"/>
              </a:avLst>
            </a:prstGeom>
            <a:noFill/>
            <a:ln w="28440">
              <a:solidFill>
                <a:srgbClr val="84bde7"/>
              </a:solidFill>
              <a:round/>
            </a:ln>
          </p:spPr>
          <p:style>
            <a:lnRef idx="0"/>
            <a:fillRef idx="0"/>
            <a:effectRef idx="0"/>
            <a:fontRef idx="minor"/>
          </p:style>
        </p:sp>
        <p:grpSp>
          <p:nvGrpSpPr>
            <p:cNvPr id="1014" name="Group 31"/>
            <p:cNvGrpSpPr/>
            <p:nvPr/>
          </p:nvGrpSpPr>
          <p:grpSpPr>
            <a:xfrm>
              <a:off x="864000" y="1003680"/>
              <a:ext cx="7415640" cy="292680"/>
              <a:chOff x="864000" y="1003680"/>
              <a:chExt cx="7415640" cy="292680"/>
            </a:xfrm>
          </p:grpSpPr>
          <p:sp>
            <p:nvSpPr>
              <p:cNvPr id="1015" name="CustomShape 32"/>
              <p:cNvSpPr/>
              <p:nvPr/>
            </p:nvSpPr>
            <p:spPr>
              <a:xfrm>
                <a:off x="864000" y="1003680"/>
                <a:ext cx="7415640" cy="292680"/>
              </a:xfrm>
              <a:prstGeom prst="rect">
                <a:avLst/>
              </a:prstGeom>
              <a:solidFill>
                <a:srgbClr val="ffffff"/>
              </a:solidFill>
              <a:ln w="28440">
                <a:solidFill>
                  <a:srgbClr val="84bde7"/>
                </a:solidFill>
                <a:round/>
              </a:ln>
            </p:spPr>
            <p:style>
              <a:lnRef idx="0"/>
              <a:fillRef idx="0"/>
              <a:effectRef idx="0"/>
              <a:fontRef idx="minor"/>
            </p:style>
          </p:sp>
          <p:sp>
            <p:nvSpPr>
              <p:cNvPr id="1016" name="CustomShape 33"/>
              <p:cNvSpPr/>
              <p:nvPr/>
            </p:nvSpPr>
            <p:spPr>
              <a:xfrm>
                <a:off x="7715520" y="1096200"/>
                <a:ext cx="93960" cy="107640"/>
              </a:xfrm>
              <a:prstGeom prst="ellipse">
                <a:avLst/>
              </a:prstGeom>
              <a:solidFill>
                <a:srgbClr val="e84987"/>
              </a:solidFill>
              <a:ln>
                <a:noFill/>
              </a:ln>
            </p:spPr>
            <p:style>
              <a:lnRef idx="0"/>
              <a:fillRef idx="0"/>
              <a:effectRef idx="0"/>
              <a:fontRef idx="minor"/>
            </p:style>
          </p:sp>
          <p:sp>
            <p:nvSpPr>
              <p:cNvPr id="1017" name="CustomShape 34"/>
              <p:cNvSpPr/>
              <p:nvPr/>
            </p:nvSpPr>
            <p:spPr>
              <a:xfrm>
                <a:off x="7892280" y="1096200"/>
                <a:ext cx="93600" cy="107640"/>
              </a:xfrm>
              <a:prstGeom prst="ellipse">
                <a:avLst/>
              </a:prstGeom>
              <a:solidFill>
                <a:srgbClr val="e84987"/>
              </a:solidFill>
              <a:ln>
                <a:noFill/>
              </a:ln>
            </p:spPr>
            <p:style>
              <a:lnRef idx="0"/>
              <a:fillRef idx="0"/>
              <a:effectRef idx="0"/>
              <a:fontRef idx="minor"/>
            </p:style>
          </p:sp>
          <p:sp>
            <p:nvSpPr>
              <p:cNvPr id="1018" name="CustomShape 35"/>
              <p:cNvSpPr/>
              <p:nvPr/>
            </p:nvSpPr>
            <p:spPr>
              <a:xfrm>
                <a:off x="8068680" y="1096200"/>
                <a:ext cx="93600" cy="1076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rial"/>
            </a:endParaRPr>
          </a:p>
        </p:txBody>
      </p:sp>
      <p:sp>
        <p:nvSpPr>
          <p:cNvPr id="1020"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021" name="Group 3"/>
          <p:cNvGrpSpPr/>
          <p:nvPr/>
        </p:nvGrpSpPr>
        <p:grpSpPr>
          <a:xfrm>
            <a:off x="7839720" y="288360"/>
            <a:ext cx="654120" cy="654120"/>
            <a:chOff x="7839720" y="288360"/>
            <a:chExt cx="654120" cy="654120"/>
          </a:xfrm>
        </p:grpSpPr>
        <p:sp>
          <p:nvSpPr>
            <p:cNvPr id="1022"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23"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24"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025"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026"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027"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028"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029"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030"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031"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032"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033"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034"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035"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36"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37"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38"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39"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40"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41"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42"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43"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44"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45"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046"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18</a:t>
            </a:r>
            <a:endParaRPr b="0" lang="fr-FR" sz="1800" spc="-1" strike="noStrike">
              <a:latin typeface="Arial"/>
            </a:endParaRPr>
          </a:p>
        </p:txBody>
      </p:sp>
      <p:sp>
        <p:nvSpPr>
          <p:cNvPr id="1047" name="CustomShape 29"/>
          <p:cNvSpPr/>
          <p:nvPr/>
        </p:nvSpPr>
        <p:spPr>
          <a:xfrm>
            <a:off x="504000" y="1064520"/>
            <a:ext cx="4103640" cy="3239640"/>
          </a:xfrm>
          <a:prstGeom prst="rect">
            <a:avLst/>
          </a:prstGeom>
          <a:solidFill>
            <a:srgbClr val="191919"/>
          </a:solidFill>
          <a:ln w="57240">
            <a:solidFill>
              <a:srgbClr val="808080"/>
            </a:solidFill>
            <a:round/>
          </a:ln>
        </p:spPr>
        <p:style>
          <a:lnRef idx="0"/>
          <a:fillRef idx="0"/>
          <a:effectRef idx="0"/>
          <a:fontRef idx="minor"/>
        </p:style>
      </p:sp>
      <p:sp>
        <p:nvSpPr>
          <p:cNvPr id="1048" name="CustomShape 30"/>
          <p:cNvSpPr/>
          <p:nvPr/>
        </p:nvSpPr>
        <p:spPr>
          <a:xfrm>
            <a:off x="707040" y="1447200"/>
            <a:ext cx="3671640" cy="215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Size</a:t>
            </a:r>
            <a:endParaRPr b="0" lang="fr-FR" sz="1500" spc="-1" strike="noStrike">
              <a:latin typeface="Arial"/>
            </a:endParaRPr>
          </a:p>
        </p:txBody>
      </p:sp>
      <p:sp>
        <p:nvSpPr>
          <p:cNvPr id="1049" name="CustomShape 31"/>
          <p:cNvSpPr/>
          <p:nvPr/>
        </p:nvSpPr>
        <p:spPr>
          <a:xfrm>
            <a:off x="707040" y="3679200"/>
            <a:ext cx="3671640" cy="574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Block content</a:t>
            </a:r>
            <a:endParaRPr b="0" lang="fr-FR" sz="1500" spc="-1" strike="noStrike">
              <a:latin typeface="Arial"/>
            </a:endParaRPr>
          </a:p>
          <a:p>
            <a:pPr algn="ctr">
              <a:lnSpc>
                <a:spcPct val="100000"/>
              </a:lnSpc>
            </a:pPr>
            <a:endParaRPr b="0" lang="fr-FR" sz="1500" spc="-1" strike="noStrike">
              <a:latin typeface="Arial"/>
            </a:endParaRPr>
          </a:p>
        </p:txBody>
      </p:sp>
      <p:sp>
        <p:nvSpPr>
          <p:cNvPr id="1050" name="CustomShape 32"/>
          <p:cNvSpPr/>
          <p:nvPr/>
        </p:nvSpPr>
        <p:spPr>
          <a:xfrm>
            <a:off x="707040" y="3247200"/>
            <a:ext cx="3671640" cy="35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Transaction counter</a:t>
            </a:r>
            <a:endParaRPr b="0" lang="fr-FR" sz="1500" spc="-1" strike="noStrike">
              <a:latin typeface="Arial"/>
            </a:endParaRPr>
          </a:p>
        </p:txBody>
      </p:sp>
      <p:sp>
        <p:nvSpPr>
          <p:cNvPr id="1051" name="CustomShape 33"/>
          <p:cNvSpPr/>
          <p:nvPr/>
        </p:nvSpPr>
        <p:spPr>
          <a:xfrm>
            <a:off x="720000" y="1735200"/>
            <a:ext cx="3671640" cy="143964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oAutofit/>
          </a:bodyPr>
          <a:p>
            <a:pPr algn="ctr">
              <a:lnSpc>
                <a:spcPct val="100000"/>
              </a:lnSpc>
              <a:spcBef>
                <a:spcPts val="283"/>
              </a:spcBef>
              <a:spcAft>
                <a:spcPts val="283"/>
              </a:spcAft>
            </a:pPr>
            <a:r>
              <a:rPr b="1" i="1" lang="fr-FR" sz="1200" spc="-1" strike="noStrike">
                <a:solidFill>
                  <a:srgbClr val="000000"/>
                </a:solidFill>
                <a:latin typeface="C059"/>
                <a:ea typeface="DejaVu Sans"/>
              </a:rPr>
              <a:t>Header</a:t>
            </a:r>
            <a:endParaRPr b="0" lang="fr-FR" sz="1200" spc="-1" strike="noStrike">
              <a:latin typeface="Arial"/>
            </a:endParaRPr>
          </a:p>
        </p:txBody>
      </p:sp>
      <p:sp>
        <p:nvSpPr>
          <p:cNvPr id="1052" name="CustomShape 34"/>
          <p:cNvSpPr/>
          <p:nvPr/>
        </p:nvSpPr>
        <p:spPr>
          <a:xfrm>
            <a:off x="851040" y="209592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Vesion</a:t>
            </a:r>
            <a:endParaRPr b="0" lang="fr-FR" sz="1200" spc="-1" strike="noStrike">
              <a:latin typeface="Arial"/>
            </a:endParaRPr>
          </a:p>
        </p:txBody>
      </p:sp>
      <p:sp>
        <p:nvSpPr>
          <p:cNvPr id="1053" name="CustomShape 35"/>
          <p:cNvSpPr/>
          <p:nvPr/>
        </p:nvSpPr>
        <p:spPr>
          <a:xfrm>
            <a:off x="851040" y="245520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Merkle tree root</a:t>
            </a:r>
            <a:endParaRPr b="0" lang="fr-FR" sz="1200" spc="-1" strike="noStrike">
              <a:latin typeface="Arial"/>
            </a:endParaRPr>
          </a:p>
        </p:txBody>
      </p:sp>
      <p:sp>
        <p:nvSpPr>
          <p:cNvPr id="1054" name="CustomShape 36"/>
          <p:cNvSpPr/>
          <p:nvPr/>
        </p:nvSpPr>
        <p:spPr>
          <a:xfrm>
            <a:off x="851400" y="281520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Difficulty</a:t>
            </a:r>
            <a:endParaRPr b="0" lang="fr-FR" sz="1200" spc="-1" strike="noStrike">
              <a:latin typeface="Arial"/>
            </a:endParaRPr>
          </a:p>
        </p:txBody>
      </p:sp>
      <p:sp>
        <p:nvSpPr>
          <p:cNvPr id="1055" name="CustomShape 37"/>
          <p:cNvSpPr/>
          <p:nvPr/>
        </p:nvSpPr>
        <p:spPr>
          <a:xfrm>
            <a:off x="2650680" y="209628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Previous block hash</a:t>
            </a:r>
            <a:endParaRPr b="0" lang="fr-FR" sz="1200" spc="-1" strike="noStrike">
              <a:latin typeface="Arial"/>
            </a:endParaRPr>
          </a:p>
        </p:txBody>
      </p:sp>
      <p:sp>
        <p:nvSpPr>
          <p:cNvPr id="1056" name="CustomShape 38"/>
          <p:cNvSpPr/>
          <p:nvPr/>
        </p:nvSpPr>
        <p:spPr>
          <a:xfrm>
            <a:off x="2650680" y="245556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Timestamp</a:t>
            </a:r>
            <a:endParaRPr b="0" lang="fr-FR" sz="1200" spc="-1" strike="noStrike">
              <a:latin typeface="Arial"/>
            </a:endParaRPr>
          </a:p>
        </p:txBody>
      </p:sp>
      <p:sp>
        <p:nvSpPr>
          <p:cNvPr id="1057" name="CustomShape 39"/>
          <p:cNvSpPr/>
          <p:nvPr/>
        </p:nvSpPr>
        <p:spPr>
          <a:xfrm>
            <a:off x="2651040" y="2815560"/>
            <a:ext cx="1655640" cy="28692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Nonce</a:t>
            </a:r>
            <a:endParaRPr b="0" lang="fr-FR" sz="1200" spc="-1" strike="noStrike">
              <a:latin typeface="Arial"/>
            </a:endParaRPr>
          </a:p>
        </p:txBody>
      </p:sp>
      <p:sp>
        <p:nvSpPr>
          <p:cNvPr id="1058" name="CustomShape 40"/>
          <p:cNvSpPr/>
          <p:nvPr/>
        </p:nvSpPr>
        <p:spPr>
          <a:xfrm>
            <a:off x="1727640" y="4026600"/>
            <a:ext cx="1655640" cy="14364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Transactions</a:t>
            </a:r>
            <a:endParaRPr b="0" lang="fr-FR" sz="1200" spc="-1" strike="noStrike">
              <a:latin typeface="Arial"/>
            </a:endParaRPr>
          </a:p>
        </p:txBody>
      </p:sp>
      <p:sp>
        <p:nvSpPr>
          <p:cNvPr id="1059" name="CustomShape 41"/>
          <p:cNvSpPr/>
          <p:nvPr/>
        </p:nvSpPr>
        <p:spPr>
          <a:xfrm>
            <a:off x="720000" y="1064520"/>
            <a:ext cx="3671640" cy="382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e84987"/>
                </a:solidFill>
                <a:latin typeface="Arial"/>
              </a:rPr>
              <a:t>	</a:t>
            </a:r>
            <a:r>
              <a:rPr b="0" lang="fr-FR" sz="1800" spc="-1" strike="noStrike">
                <a:solidFill>
                  <a:srgbClr val="e84987"/>
                </a:solidFill>
                <a:latin typeface="Arial"/>
              </a:rPr>
              <a:t>	</a:t>
            </a:r>
            <a:r>
              <a:rPr b="0" lang="fr-FR" sz="1800" spc="-1" strike="noStrike">
                <a:solidFill>
                  <a:srgbClr val="e84987"/>
                </a:solidFill>
                <a:latin typeface="Arial"/>
              </a:rPr>
              <a:t>	</a:t>
            </a:r>
            <a:r>
              <a:rPr b="0" lang="fr-FR" sz="1800" spc="-1" strike="noStrike">
                <a:solidFill>
                  <a:srgbClr val="e84987"/>
                </a:solidFill>
                <a:latin typeface="Arial"/>
              </a:rPr>
              <a:t>  </a:t>
            </a:r>
            <a:r>
              <a:rPr b="1" lang="fr-FR" sz="1800" spc="-1" strike="noStrike" u="sng">
                <a:solidFill>
                  <a:srgbClr val="84bde7"/>
                </a:solidFill>
                <a:uFillTx/>
                <a:latin typeface="Arial"/>
              </a:rPr>
              <a:t>Block</a:t>
            </a:r>
            <a:endParaRPr b="0" lang="fr-FR" sz="1800" spc="-1" strike="noStrike">
              <a:latin typeface="Arial"/>
            </a:endParaRPr>
          </a:p>
        </p:txBody>
      </p:sp>
      <p:pic>
        <p:nvPicPr>
          <p:cNvPr id="1060" name="" descr=""/>
          <p:cNvPicPr/>
          <p:nvPr/>
        </p:nvPicPr>
        <p:blipFill>
          <a:blip r:embed="rId1"/>
          <a:stretch/>
        </p:blipFill>
        <p:spPr>
          <a:xfrm>
            <a:off x="4723560" y="1042560"/>
            <a:ext cx="3887640" cy="3239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Fonctionnement</a:t>
            </a:r>
            <a:endParaRPr b="0" lang="fr-FR" sz="2500" spc="-1" strike="noStrike">
              <a:latin typeface="Arial"/>
            </a:endParaRPr>
          </a:p>
        </p:txBody>
      </p:sp>
      <p:sp>
        <p:nvSpPr>
          <p:cNvPr id="1062"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063" name="Group 3"/>
          <p:cNvGrpSpPr/>
          <p:nvPr/>
        </p:nvGrpSpPr>
        <p:grpSpPr>
          <a:xfrm>
            <a:off x="7839720" y="288360"/>
            <a:ext cx="654120" cy="654120"/>
            <a:chOff x="7839720" y="288360"/>
            <a:chExt cx="654120" cy="654120"/>
          </a:xfrm>
        </p:grpSpPr>
        <p:sp>
          <p:nvSpPr>
            <p:cNvPr id="1064"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65"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66"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067"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068"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069"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070"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071"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072"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073"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074"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075"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076"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077"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78"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79"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80"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81"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82"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83"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84"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85"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86"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87"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088"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19</a:t>
            </a:r>
            <a:endParaRPr b="0" lang="fr-FR" sz="1800" spc="-1" strike="noStrike">
              <a:latin typeface="Arial"/>
            </a:endParaRPr>
          </a:p>
        </p:txBody>
      </p:sp>
      <p:pic>
        <p:nvPicPr>
          <p:cNvPr id="1089" name="" descr=""/>
          <p:cNvPicPr/>
          <p:nvPr/>
        </p:nvPicPr>
        <p:blipFill>
          <a:blip r:embed="rId1"/>
          <a:stretch/>
        </p:blipFill>
        <p:spPr>
          <a:xfrm>
            <a:off x="648000" y="1296000"/>
            <a:ext cx="7847640" cy="3024000"/>
          </a:xfrm>
          <a:prstGeom prst="rect">
            <a:avLst/>
          </a:prstGeom>
          <a:ln>
            <a:noFill/>
          </a:ln>
        </p:spPr>
      </p:pic>
      <p:grpSp>
        <p:nvGrpSpPr>
          <p:cNvPr id="1090" name="Group 29"/>
          <p:cNvGrpSpPr/>
          <p:nvPr/>
        </p:nvGrpSpPr>
        <p:grpSpPr>
          <a:xfrm>
            <a:off x="648000" y="1004040"/>
            <a:ext cx="7847640" cy="3315960"/>
            <a:chOff x="648000" y="1004040"/>
            <a:chExt cx="7847640" cy="3315960"/>
          </a:xfrm>
        </p:grpSpPr>
        <p:sp>
          <p:nvSpPr>
            <p:cNvPr id="1091" name="CustomShape 30"/>
            <p:cNvSpPr/>
            <p:nvPr/>
          </p:nvSpPr>
          <p:spPr>
            <a:xfrm>
              <a:off x="648000" y="1004040"/>
              <a:ext cx="7847640" cy="3315960"/>
            </a:xfrm>
            <a:prstGeom prst="roundRect">
              <a:avLst>
                <a:gd name="adj" fmla="val 4674"/>
              </a:avLst>
            </a:prstGeom>
            <a:noFill/>
            <a:ln w="28440">
              <a:solidFill>
                <a:srgbClr val="84bde7"/>
              </a:solidFill>
              <a:round/>
            </a:ln>
          </p:spPr>
          <p:style>
            <a:lnRef idx="0"/>
            <a:fillRef idx="0"/>
            <a:effectRef idx="0"/>
            <a:fontRef idx="minor"/>
          </p:style>
        </p:sp>
        <p:grpSp>
          <p:nvGrpSpPr>
            <p:cNvPr id="1092" name="Group 31"/>
            <p:cNvGrpSpPr/>
            <p:nvPr/>
          </p:nvGrpSpPr>
          <p:grpSpPr>
            <a:xfrm>
              <a:off x="648000" y="1004040"/>
              <a:ext cx="7847640" cy="292680"/>
              <a:chOff x="648000" y="1004040"/>
              <a:chExt cx="7847640" cy="292680"/>
            </a:xfrm>
          </p:grpSpPr>
          <p:sp>
            <p:nvSpPr>
              <p:cNvPr id="1093" name="CustomShape 32"/>
              <p:cNvSpPr/>
              <p:nvPr/>
            </p:nvSpPr>
            <p:spPr>
              <a:xfrm>
                <a:off x="648000" y="1004040"/>
                <a:ext cx="7847640" cy="292680"/>
              </a:xfrm>
              <a:prstGeom prst="rect">
                <a:avLst/>
              </a:prstGeom>
              <a:solidFill>
                <a:srgbClr val="ffffff"/>
              </a:solidFill>
              <a:ln w="28440">
                <a:solidFill>
                  <a:srgbClr val="84bde7"/>
                </a:solidFill>
                <a:round/>
              </a:ln>
            </p:spPr>
            <p:style>
              <a:lnRef idx="0"/>
              <a:fillRef idx="0"/>
              <a:effectRef idx="0"/>
              <a:fontRef idx="minor"/>
            </p:style>
          </p:sp>
          <p:sp>
            <p:nvSpPr>
              <p:cNvPr id="1094" name="CustomShape 33"/>
              <p:cNvSpPr/>
              <p:nvPr/>
            </p:nvSpPr>
            <p:spPr>
              <a:xfrm>
                <a:off x="7898400" y="1096560"/>
                <a:ext cx="99720" cy="107640"/>
              </a:xfrm>
              <a:prstGeom prst="ellipse">
                <a:avLst/>
              </a:prstGeom>
              <a:solidFill>
                <a:srgbClr val="e84987"/>
              </a:solidFill>
              <a:ln>
                <a:noFill/>
              </a:ln>
            </p:spPr>
            <p:style>
              <a:lnRef idx="0"/>
              <a:fillRef idx="0"/>
              <a:effectRef idx="0"/>
              <a:fontRef idx="minor"/>
            </p:style>
          </p:sp>
          <p:sp>
            <p:nvSpPr>
              <p:cNvPr id="1095" name="CustomShape 34"/>
              <p:cNvSpPr/>
              <p:nvPr/>
            </p:nvSpPr>
            <p:spPr>
              <a:xfrm>
                <a:off x="8085960" y="1096560"/>
                <a:ext cx="98640" cy="107640"/>
              </a:xfrm>
              <a:prstGeom prst="ellipse">
                <a:avLst/>
              </a:prstGeom>
              <a:solidFill>
                <a:srgbClr val="e84987"/>
              </a:solidFill>
              <a:ln>
                <a:noFill/>
              </a:ln>
            </p:spPr>
            <p:style>
              <a:lnRef idx="0"/>
              <a:fillRef idx="0"/>
              <a:effectRef idx="0"/>
              <a:fontRef idx="minor"/>
            </p:style>
          </p:sp>
          <p:sp>
            <p:nvSpPr>
              <p:cNvPr id="1096" name="CustomShape 35"/>
              <p:cNvSpPr/>
              <p:nvPr/>
            </p:nvSpPr>
            <p:spPr>
              <a:xfrm>
                <a:off x="8272440" y="1096560"/>
                <a:ext cx="99000" cy="1076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599" name="CustomShape 1"/>
          <p:cNvSpPr/>
          <p:nvPr/>
        </p:nvSpPr>
        <p:spPr>
          <a:xfrm>
            <a:off x="720000" y="444960"/>
            <a:ext cx="7701480" cy="5702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600" name="CustomShape 2"/>
          <p:cNvSpPr/>
          <p:nvPr/>
        </p:nvSpPr>
        <p:spPr>
          <a:xfrm>
            <a:off x="5544000" y="3624480"/>
            <a:ext cx="3237840" cy="525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601" name="CustomShape 3"/>
          <p:cNvSpPr/>
          <p:nvPr/>
        </p:nvSpPr>
        <p:spPr>
          <a:xfrm>
            <a:off x="432000" y="1832040"/>
            <a:ext cx="2589840" cy="757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Introduction</a:t>
            </a:r>
            <a:b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602" name="CustomShape 4"/>
          <p:cNvSpPr/>
          <p:nvPr/>
        </p:nvSpPr>
        <p:spPr>
          <a:xfrm>
            <a:off x="610200" y="3666960"/>
            <a:ext cx="2979360" cy="942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1500" spc="-1" strike="noStrike">
                <a:solidFill>
                  <a:srgbClr val="84bde7"/>
                </a:solidFill>
                <a:latin typeface="Orbitron"/>
                <a:ea typeface="Assistant Medium"/>
              </a:rPr>
              <a:t>Modélisation UML</a:t>
            </a:r>
            <a:br/>
            <a:r>
              <a:rPr b="1" lang="en" sz="1500" spc="-1" strike="noStrike">
                <a:solidFill>
                  <a:srgbClr val="84bde7"/>
                </a:solidFill>
                <a:latin typeface="Orbitron"/>
                <a:ea typeface="Assistant Medium"/>
              </a:rPr>
              <a:t>Choix techniques</a:t>
            </a:r>
            <a:endParaRPr b="0" lang="fr-FR" sz="1500" spc="-1" strike="noStrike">
              <a:latin typeface="Arial"/>
            </a:endParaRPr>
          </a:p>
        </p:txBody>
      </p:sp>
      <p:sp>
        <p:nvSpPr>
          <p:cNvPr id="603" name="CustomShape 5"/>
          <p:cNvSpPr/>
          <p:nvPr/>
        </p:nvSpPr>
        <p:spPr>
          <a:xfrm>
            <a:off x="3378240" y="3624480"/>
            <a:ext cx="2180520" cy="525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604" name="CustomShape 6"/>
          <p:cNvSpPr/>
          <p:nvPr/>
        </p:nvSpPr>
        <p:spPr>
          <a:xfrm>
            <a:off x="1306080" y="143748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605" name="CustomShape 7"/>
          <p:cNvSpPr/>
          <p:nvPr/>
        </p:nvSpPr>
        <p:spPr>
          <a:xfrm>
            <a:off x="4071600" y="143748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606" name="CustomShape 8"/>
          <p:cNvSpPr/>
          <p:nvPr/>
        </p:nvSpPr>
        <p:spPr>
          <a:xfrm>
            <a:off x="6827040" y="143748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607" name="CustomShape 9"/>
          <p:cNvSpPr/>
          <p:nvPr/>
        </p:nvSpPr>
        <p:spPr>
          <a:xfrm>
            <a:off x="1340640" y="323280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608" name="CustomShape 10"/>
          <p:cNvSpPr/>
          <p:nvPr/>
        </p:nvSpPr>
        <p:spPr>
          <a:xfrm>
            <a:off x="4071600" y="323280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609" name="CustomShape 11"/>
          <p:cNvSpPr/>
          <p:nvPr/>
        </p:nvSpPr>
        <p:spPr>
          <a:xfrm>
            <a:off x="6827040" y="3232800"/>
            <a:ext cx="939600" cy="3564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610" name="CustomShape 12"/>
          <p:cNvSpPr/>
          <p:nvPr/>
        </p:nvSpPr>
        <p:spPr>
          <a:xfrm>
            <a:off x="3414240" y="1794600"/>
            <a:ext cx="2661840" cy="1005840"/>
          </a:xfrm>
          <a:prstGeom prst="rect">
            <a:avLst/>
          </a:prstGeom>
          <a:noFill/>
          <a:ln>
            <a:noFill/>
          </a:ln>
        </p:spPr>
        <p:style>
          <a:lnRef idx="0"/>
          <a:fillRef idx="0"/>
          <a:effectRef idx="0"/>
          <a:fontRef idx="minor"/>
        </p:style>
        <p:txBody>
          <a:bodyPr lIns="0" rIns="0" tIns="91440" bIns="91440" anchor="ctr">
            <a:noAutofit/>
          </a:bodyPr>
          <a:p>
            <a:pPr algn="ct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Problématique</a:t>
            </a:r>
            <a:br/>
            <a:r>
              <a:rPr b="1" lang="en" sz="1500" spc="-1" strike="noStrike">
                <a:solidFill>
                  <a:srgbClr val="84bde7"/>
                </a:solidFill>
                <a:latin typeface="Orbitron"/>
                <a:ea typeface="Assistant Medium"/>
              </a:rPr>
              <a:t>Solutions et objectifs</a:t>
            </a:r>
            <a:b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611" name="CustomShape 13"/>
          <p:cNvSpPr/>
          <p:nvPr/>
        </p:nvSpPr>
        <p:spPr>
          <a:xfrm>
            <a:off x="6378840" y="1819440"/>
            <a:ext cx="2180520" cy="5252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612" name="CustomShape 14"/>
          <p:cNvSpPr/>
          <p:nvPr/>
        </p:nvSpPr>
        <p:spPr>
          <a:xfrm>
            <a:off x="504000" y="1872000"/>
            <a:ext cx="2517840" cy="717840"/>
          </a:xfrm>
          <a:prstGeom prst="ellipse">
            <a:avLst/>
          </a:prstGeom>
          <a:noFill/>
          <a:ln w="28440">
            <a:solidFill>
              <a:srgbClr val="e84987"/>
            </a:solidFill>
            <a:round/>
          </a:ln>
        </p:spPr>
        <p:style>
          <a:lnRef idx="0"/>
          <a:fillRef idx="0"/>
          <a:effectRef idx="0"/>
          <a:fontRef idx="minor"/>
        </p:style>
      </p:sp>
      <p:sp>
        <p:nvSpPr>
          <p:cNvPr id="613" name="CustomShape 15"/>
          <p:cNvSpPr/>
          <p:nvPr/>
        </p:nvSpPr>
        <p:spPr>
          <a:xfrm>
            <a:off x="3024000" y="1794600"/>
            <a:ext cx="3309480" cy="1083240"/>
          </a:xfrm>
          <a:prstGeom prst="ellipse">
            <a:avLst/>
          </a:prstGeom>
          <a:noFill/>
          <a:ln w="28440">
            <a:solidFill>
              <a:srgbClr val="e84987"/>
            </a:solidFill>
            <a:round/>
          </a:ln>
        </p:spPr>
        <p:style>
          <a:lnRef idx="0"/>
          <a:fillRef idx="0"/>
          <a:effectRef idx="0"/>
          <a:fontRef idx="minor"/>
        </p:style>
      </p:sp>
      <p:sp>
        <p:nvSpPr>
          <p:cNvPr id="614" name="CustomShape 16"/>
          <p:cNvSpPr/>
          <p:nvPr/>
        </p:nvSpPr>
        <p:spPr>
          <a:xfrm>
            <a:off x="6240960" y="1832040"/>
            <a:ext cx="2396880" cy="525240"/>
          </a:xfrm>
          <a:prstGeom prst="ellipse">
            <a:avLst/>
          </a:prstGeom>
          <a:noFill/>
          <a:ln w="28440">
            <a:solidFill>
              <a:srgbClr val="e84987"/>
            </a:solidFill>
            <a:round/>
          </a:ln>
        </p:spPr>
        <p:style>
          <a:lnRef idx="0"/>
          <a:fillRef idx="0"/>
          <a:effectRef idx="0"/>
          <a:fontRef idx="minor"/>
        </p:style>
      </p:sp>
      <p:sp>
        <p:nvSpPr>
          <p:cNvPr id="615" name="CustomShape 17"/>
          <p:cNvSpPr/>
          <p:nvPr/>
        </p:nvSpPr>
        <p:spPr>
          <a:xfrm>
            <a:off x="504000" y="3624480"/>
            <a:ext cx="3110760" cy="1125360"/>
          </a:xfrm>
          <a:prstGeom prst="ellipse">
            <a:avLst/>
          </a:prstGeom>
          <a:noFill/>
          <a:ln w="28440">
            <a:solidFill>
              <a:srgbClr val="e84987"/>
            </a:solidFill>
            <a:round/>
          </a:ln>
        </p:spPr>
        <p:style>
          <a:lnRef idx="0"/>
          <a:fillRef idx="0"/>
          <a:effectRef idx="0"/>
          <a:fontRef idx="minor"/>
        </p:style>
      </p:sp>
      <p:sp>
        <p:nvSpPr>
          <p:cNvPr id="616" name="CustomShape 18"/>
          <p:cNvSpPr/>
          <p:nvPr/>
        </p:nvSpPr>
        <p:spPr>
          <a:xfrm rot="120000">
            <a:off x="3382200" y="3651840"/>
            <a:ext cx="2165760" cy="457560"/>
          </a:xfrm>
          <a:prstGeom prst="ellipse">
            <a:avLst/>
          </a:prstGeom>
          <a:noFill/>
          <a:ln w="28440">
            <a:solidFill>
              <a:srgbClr val="e84987"/>
            </a:solidFill>
            <a:round/>
          </a:ln>
        </p:spPr>
        <p:style>
          <a:lnRef idx="0"/>
          <a:fillRef idx="0"/>
          <a:effectRef idx="0"/>
          <a:fontRef idx="minor"/>
        </p:style>
      </p:sp>
      <p:sp>
        <p:nvSpPr>
          <p:cNvPr id="617" name="CustomShape 19"/>
          <p:cNvSpPr/>
          <p:nvPr/>
        </p:nvSpPr>
        <p:spPr>
          <a:xfrm>
            <a:off x="5560200" y="3624480"/>
            <a:ext cx="3149640" cy="52524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Algorithme de Consensus</a:t>
            </a:r>
            <a:endParaRPr b="0" lang="fr-FR" sz="2500" spc="-1" strike="noStrike">
              <a:latin typeface="Arial"/>
            </a:endParaRPr>
          </a:p>
        </p:txBody>
      </p:sp>
      <p:sp>
        <p:nvSpPr>
          <p:cNvPr id="1098"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099" name="Group 3"/>
          <p:cNvGrpSpPr/>
          <p:nvPr/>
        </p:nvGrpSpPr>
        <p:grpSpPr>
          <a:xfrm>
            <a:off x="7839720" y="288360"/>
            <a:ext cx="654120" cy="654120"/>
            <a:chOff x="7839720" y="288360"/>
            <a:chExt cx="654120" cy="654120"/>
          </a:xfrm>
        </p:grpSpPr>
        <p:sp>
          <p:nvSpPr>
            <p:cNvPr id="1100"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01"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02"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03"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04"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05"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06"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07"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08"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09"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10"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11"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12"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13"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14"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15"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16"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17"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18"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19"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20"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21"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22"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23"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124"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20</a:t>
            </a:r>
            <a:endParaRPr b="0" lang="fr-FR" sz="1800" spc="-1" strike="noStrike">
              <a:latin typeface="Arial"/>
            </a:endParaRPr>
          </a:p>
        </p:txBody>
      </p:sp>
      <p:sp>
        <p:nvSpPr>
          <p:cNvPr id="1125" name="CustomShape 29"/>
          <p:cNvSpPr/>
          <p:nvPr/>
        </p:nvSpPr>
        <p:spPr>
          <a:xfrm>
            <a:off x="504000" y="1584000"/>
            <a:ext cx="4103640" cy="266364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 algorithme de consensus est un processus qui permet de trouver un accord sur une valeur unique de données entre des processus ou des systèmes distribués. Ces algorithmes sont conçus pour assurer la fiabilité d'un réseau impliquant plusieurs noeuds peu fiables.</a:t>
            </a:r>
            <a:endParaRPr b="0" lang="fr-FR" sz="1500" spc="-1" strike="noStrike">
              <a:latin typeface="Arial"/>
            </a:endParaRPr>
          </a:p>
        </p:txBody>
      </p:sp>
      <p:grpSp>
        <p:nvGrpSpPr>
          <p:cNvPr id="1126" name="Group 30"/>
          <p:cNvGrpSpPr/>
          <p:nvPr/>
        </p:nvGrpSpPr>
        <p:grpSpPr>
          <a:xfrm>
            <a:off x="504000" y="1253520"/>
            <a:ext cx="4103640" cy="330120"/>
            <a:chOff x="504000" y="1253520"/>
            <a:chExt cx="4103640" cy="330120"/>
          </a:xfrm>
        </p:grpSpPr>
        <p:sp>
          <p:nvSpPr>
            <p:cNvPr id="1127" name="CustomShape 31"/>
            <p:cNvSpPr/>
            <p:nvPr/>
          </p:nvSpPr>
          <p:spPr>
            <a:xfrm>
              <a:off x="504000" y="1253520"/>
              <a:ext cx="4103640" cy="330120"/>
            </a:xfrm>
            <a:prstGeom prst="rect">
              <a:avLst/>
            </a:prstGeom>
            <a:noFill/>
            <a:ln w="28440">
              <a:solidFill>
                <a:srgbClr val="84bde7"/>
              </a:solidFill>
              <a:round/>
            </a:ln>
          </p:spPr>
          <p:style>
            <a:lnRef idx="0"/>
            <a:fillRef idx="0"/>
            <a:effectRef idx="0"/>
            <a:fontRef idx="minor"/>
          </p:style>
        </p:sp>
        <p:sp>
          <p:nvSpPr>
            <p:cNvPr id="1128" name="CustomShape 32"/>
            <p:cNvSpPr/>
            <p:nvPr/>
          </p:nvSpPr>
          <p:spPr>
            <a:xfrm>
              <a:off x="3871440" y="1357560"/>
              <a:ext cx="122760" cy="121680"/>
            </a:xfrm>
            <a:prstGeom prst="ellipse">
              <a:avLst/>
            </a:prstGeom>
            <a:solidFill>
              <a:srgbClr val="e84987"/>
            </a:solidFill>
            <a:ln>
              <a:noFill/>
            </a:ln>
          </p:spPr>
          <p:style>
            <a:lnRef idx="0"/>
            <a:fillRef idx="0"/>
            <a:effectRef idx="0"/>
            <a:fontRef idx="minor"/>
          </p:style>
        </p:sp>
        <p:sp>
          <p:nvSpPr>
            <p:cNvPr id="1129" name="CustomShape 33"/>
            <p:cNvSpPr/>
            <p:nvPr/>
          </p:nvSpPr>
          <p:spPr>
            <a:xfrm>
              <a:off x="4101840" y="1357560"/>
              <a:ext cx="123120" cy="121680"/>
            </a:xfrm>
            <a:prstGeom prst="ellipse">
              <a:avLst/>
            </a:prstGeom>
            <a:solidFill>
              <a:srgbClr val="e84987"/>
            </a:solidFill>
            <a:ln>
              <a:noFill/>
            </a:ln>
          </p:spPr>
          <p:style>
            <a:lnRef idx="0"/>
            <a:fillRef idx="0"/>
            <a:effectRef idx="0"/>
            <a:fontRef idx="minor"/>
          </p:style>
        </p:sp>
        <p:sp>
          <p:nvSpPr>
            <p:cNvPr id="1130" name="CustomShape 34"/>
            <p:cNvSpPr/>
            <p:nvPr/>
          </p:nvSpPr>
          <p:spPr>
            <a:xfrm>
              <a:off x="4332600" y="1357560"/>
              <a:ext cx="122760" cy="121680"/>
            </a:xfrm>
            <a:prstGeom prst="ellipse">
              <a:avLst/>
            </a:prstGeom>
            <a:solidFill>
              <a:srgbClr val="e84987"/>
            </a:solidFill>
            <a:ln>
              <a:noFill/>
            </a:ln>
          </p:spPr>
          <p:style>
            <a:lnRef idx="0"/>
            <a:fillRef idx="0"/>
            <a:effectRef idx="0"/>
            <a:fontRef idx="minor"/>
          </p:style>
        </p:sp>
      </p:grpSp>
      <p:pic>
        <p:nvPicPr>
          <p:cNvPr id="1131" name="" descr=""/>
          <p:cNvPicPr/>
          <p:nvPr/>
        </p:nvPicPr>
        <p:blipFill>
          <a:blip r:embed="rId1"/>
          <a:stretch/>
        </p:blipFill>
        <p:spPr>
          <a:xfrm>
            <a:off x="4824000" y="1224000"/>
            <a:ext cx="3743640" cy="3023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Les mécanismes de Consensus</a:t>
            </a:r>
            <a:endParaRPr b="0" lang="fr-FR" sz="2500" spc="-1" strike="noStrike">
              <a:latin typeface="Arial"/>
            </a:endParaRPr>
          </a:p>
        </p:txBody>
      </p:sp>
      <p:sp>
        <p:nvSpPr>
          <p:cNvPr id="1133"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134" name="Group 3"/>
          <p:cNvGrpSpPr/>
          <p:nvPr/>
        </p:nvGrpSpPr>
        <p:grpSpPr>
          <a:xfrm>
            <a:off x="7839720" y="288360"/>
            <a:ext cx="654120" cy="654120"/>
            <a:chOff x="7839720" y="288360"/>
            <a:chExt cx="654120" cy="654120"/>
          </a:xfrm>
        </p:grpSpPr>
        <p:sp>
          <p:nvSpPr>
            <p:cNvPr id="1135"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36"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37"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38"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39"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40"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41"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42"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43"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44"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45"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46"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47"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48"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49"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50"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51"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52"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53"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54"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55"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56"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57"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58"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159"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21</a:t>
            </a:r>
            <a:endParaRPr b="0" lang="fr-FR" sz="1800" spc="-1" strike="noStrike">
              <a:latin typeface="Arial"/>
            </a:endParaRPr>
          </a:p>
        </p:txBody>
      </p:sp>
      <p:sp>
        <p:nvSpPr>
          <p:cNvPr id="1160" name="CustomShape 29"/>
          <p:cNvSpPr/>
          <p:nvPr/>
        </p:nvSpPr>
        <p:spPr>
          <a:xfrm>
            <a:off x="1224000" y="1800720"/>
            <a:ext cx="2447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work</a:t>
            </a:r>
            <a:endParaRPr b="0" lang="fr-FR" sz="2000" spc="-1" strike="noStrike">
              <a:latin typeface="Arial"/>
            </a:endParaRPr>
          </a:p>
        </p:txBody>
      </p:sp>
      <p:sp>
        <p:nvSpPr>
          <p:cNvPr id="1161" name="CustomShape 30"/>
          <p:cNvSpPr/>
          <p:nvPr/>
        </p:nvSpPr>
        <p:spPr>
          <a:xfrm>
            <a:off x="5616000" y="1800000"/>
            <a:ext cx="2375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Stake</a:t>
            </a:r>
            <a:endParaRPr b="0" lang="fr-FR" sz="2000" spc="-1" strike="noStrike">
              <a:latin typeface="Arial"/>
            </a:endParaRPr>
          </a:p>
        </p:txBody>
      </p:sp>
      <p:sp>
        <p:nvSpPr>
          <p:cNvPr id="1162" name="CustomShape 31"/>
          <p:cNvSpPr/>
          <p:nvPr/>
        </p:nvSpPr>
        <p:spPr>
          <a:xfrm>
            <a:off x="2808000" y="3024720"/>
            <a:ext cx="3815640" cy="71892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Delegated Proof of Stake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CustomShape 1"/>
          <p:cNvSpPr/>
          <p:nvPr/>
        </p:nvSpPr>
        <p:spPr>
          <a:xfrm>
            <a:off x="720000" y="288000"/>
            <a:ext cx="7701480" cy="7272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Types de la Blockchain</a:t>
            </a:r>
            <a:endParaRPr b="0" lang="fr-FR" sz="2500" spc="-1" strike="noStrike">
              <a:latin typeface="Arial"/>
            </a:endParaRPr>
          </a:p>
        </p:txBody>
      </p:sp>
      <p:sp>
        <p:nvSpPr>
          <p:cNvPr id="1164"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165" name="Group 3"/>
          <p:cNvGrpSpPr/>
          <p:nvPr/>
        </p:nvGrpSpPr>
        <p:grpSpPr>
          <a:xfrm>
            <a:off x="7839720" y="288360"/>
            <a:ext cx="654120" cy="654120"/>
            <a:chOff x="7839720" y="288360"/>
            <a:chExt cx="654120" cy="654120"/>
          </a:xfrm>
        </p:grpSpPr>
        <p:sp>
          <p:nvSpPr>
            <p:cNvPr id="1166"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67"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68"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69"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70"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71"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72"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73"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74"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75"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76"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77"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78"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79"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80"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81"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82"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83"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84"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85"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86"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87"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88"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89"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190"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22</a:t>
            </a:r>
            <a:endParaRPr b="0" lang="fr-FR" sz="1800" spc="-1" strike="noStrike">
              <a:latin typeface="Arial"/>
            </a:endParaRPr>
          </a:p>
        </p:txBody>
      </p:sp>
      <p:pic>
        <p:nvPicPr>
          <p:cNvPr id="1191" name="" descr=""/>
          <p:cNvPicPr/>
          <p:nvPr/>
        </p:nvPicPr>
        <p:blipFill>
          <a:blip r:embed="rId1"/>
          <a:stretch/>
        </p:blipFill>
        <p:spPr>
          <a:xfrm>
            <a:off x="1368000" y="1080000"/>
            <a:ext cx="6407640" cy="3279600"/>
          </a:xfrm>
          <a:prstGeom prst="rect">
            <a:avLst/>
          </a:prstGeom>
          <a:ln>
            <a:noFill/>
          </a:ln>
        </p:spPr>
      </p:pic>
      <p:grpSp>
        <p:nvGrpSpPr>
          <p:cNvPr id="1192" name="Group 29"/>
          <p:cNvGrpSpPr/>
          <p:nvPr/>
        </p:nvGrpSpPr>
        <p:grpSpPr>
          <a:xfrm>
            <a:off x="1368360" y="1004760"/>
            <a:ext cx="6407640" cy="3354840"/>
            <a:chOff x="1368360" y="1004760"/>
            <a:chExt cx="6407640" cy="3354840"/>
          </a:xfrm>
        </p:grpSpPr>
        <p:sp>
          <p:nvSpPr>
            <p:cNvPr id="1193" name="CustomShape 30"/>
            <p:cNvSpPr/>
            <p:nvPr/>
          </p:nvSpPr>
          <p:spPr>
            <a:xfrm>
              <a:off x="1368360" y="1004760"/>
              <a:ext cx="6407640" cy="3354840"/>
            </a:xfrm>
            <a:prstGeom prst="roundRect">
              <a:avLst>
                <a:gd name="adj" fmla="val 4674"/>
              </a:avLst>
            </a:prstGeom>
            <a:noFill/>
            <a:ln w="28440">
              <a:solidFill>
                <a:srgbClr val="84bde7"/>
              </a:solidFill>
              <a:round/>
            </a:ln>
          </p:spPr>
          <p:style>
            <a:lnRef idx="0"/>
            <a:fillRef idx="0"/>
            <a:effectRef idx="0"/>
            <a:fontRef idx="minor"/>
          </p:style>
        </p:sp>
        <p:grpSp>
          <p:nvGrpSpPr>
            <p:cNvPr id="1194" name="Group 31"/>
            <p:cNvGrpSpPr/>
            <p:nvPr/>
          </p:nvGrpSpPr>
          <p:grpSpPr>
            <a:xfrm>
              <a:off x="1368360" y="1004760"/>
              <a:ext cx="6407640" cy="296280"/>
              <a:chOff x="1368360" y="1004760"/>
              <a:chExt cx="6407640" cy="296280"/>
            </a:xfrm>
          </p:grpSpPr>
          <p:sp>
            <p:nvSpPr>
              <p:cNvPr id="1195" name="CustomShape 32"/>
              <p:cNvSpPr/>
              <p:nvPr/>
            </p:nvSpPr>
            <p:spPr>
              <a:xfrm>
                <a:off x="1368360" y="1004760"/>
                <a:ext cx="6407640" cy="296280"/>
              </a:xfrm>
              <a:prstGeom prst="rect">
                <a:avLst/>
              </a:prstGeom>
              <a:solidFill>
                <a:srgbClr val="ffffff"/>
              </a:solidFill>
              <a:ln w="28440">
                <a:solidFill>
                  <a:srgbClr val="84bde7"/>
                </a:solidFill>
                <a:round/>
              </a:ln>
            </p:spPr>
            <p:style>
              <a:lnRef idx="0"/>
              <a:fillRef idx="0"/>
              <a:effectRef idx="0"/>
              <a:fontRef idx="minor"/>
            </p:style>
          </p:sp>
          <p:sp>
            <p:nvSpPr>
              <p:cNvPr id="1196" name="CustomShape 33"/>
              <p:cNvSpPr/>
              <p:nvPr/>
            </p:nvSpPr>
            <p:spPr>
              <a:xfrm>
                <a:off x="7288560" y="1098360"/>
                <a:ext cx="81360" cy="109080"/>
              </a:xfrm>
              <a:prstGeom prst="ellipse">
                <a:avLst/>
              </a:prstGeom>
              <a:solidFill>
                <a:srgbClr val="e84987"/>
              </a:solidFill>
              <a:ln>
                <a:noFill/>
              </a:ln>
            </p:spPr>
            <p:style>
              <a:lnRef idx="0"/>
              <a:fillRef idx="0"/>
              <a:effectRef idx="0"/>
              <a:fontRef idx="minor"/>
            </p:style>
          </p:sp>
          <p:sp>
            <p:nvSpPr>
              <p:cNvPr id="1197" name="CustomShape 34"/>
              <p:cNvSpPr/>
              <p:nvPr/>
            </p:nvSpPr>
            <p:spPr>
              <a:xfrm>
                <a:off x="7441560" y="1098360"/>
                <a:ext cx="80640" cy="109080"/>
              </a:xfrm>
              <a:prstGeom prst="ellipse">
                <a:avLst/>
              </a:prstGeom>
              <a:solidFill>
                <a:srgbClr val="e84987"/>
              </a:solidFill>
              <a:ln>
                <a:noFill/>
              </a:ln>
            </p:spPr>
            <p:style>
              <a:lnRef idx="0"/>
              <a:fillRef idx="0"/>
              <a:effectRef idx="0"/>
              <a:fontRef idx="minor"/>
            </p:style>
          </p:sp>
          <p:sp>
            <p:nvSpPr>
              <p:cNvPr id="1198" name="CustomShape 35"/>
              <p:cNvSpPr/>
              <p:nvPr/>
            </p:nvSpPr>
            <p:spPr>
              <a:xfrm>
                <a:off x="7593840" y="1098360"/>
                <a:ext cx="81000" cy="1090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CustomShape 1"/>
          <p:cNvSpPr/>
          <p:nvPr/>
        </p:nvSpPr>
        <p:spPr>
          <a:xfrm>
            <a:off x="1080000" y="216000"/>
            <a:ext cx="6839640" cy="7995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Medium"/>
              </a:rPr>
              <a:t>Les avantages et les limites de la blockchain</a:t>
            </a:r>
            <a:endParaRPr b="0" lang="fr-FR" sz="2200" spc="-1" strike="noStrike">
              <a:latin typeface="Arial"/>
            </a:endParaRPr>
          </a:p>
        </p:txBody>
      </p:sp>
      <p:sp>
        <p:nvSpPr>
          <p:cNvPr id="1200"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01" name="Group 3"/>
          <p:cNvGrpSpPr/>
          <p:nvPr/>
        </p:nvGrpSpPr>
        <p:grpSpPr>
          <a:xfrm>
            <a:off x="7839720" y="288360"/>
            <a:ext cx="654120" cy="654120"/>
            <a:chOff x="7839720" y="288360"/>
            <a:chExt cx="654120" cy="654120"/>
          </a:xfrm>
        </p:grpSpPr>
        <p:sp>
          <p:nvSpPr>
            <p:cNvPr id="1202"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03"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04"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05"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06"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07"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08"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09"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10"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11"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12"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13"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14"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15"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16"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17"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18"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19"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20"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221"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222"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223"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224"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225"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226"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23</a:t>
            </a:r>
            <a:endParaRPr b="0" lang="fr-FR" sz="1800" spc="-1" strike="noStrike">
              <a:latin typeface="Arial"/>
            </a:endParaRPr>
          </a:p>
        </p:txBody>
      </p:sp>
      <p:graphicFrame>
        <p:nvGraphicFramePr>
          <p:cNvPr id="1227" name="Table 29"/>
          <p:cNvGraphicFramePr/>
          <p:nvPr/>
        </p:nvGraphicFramePr>
        <p:xfrm>
          <a:off x="1368720" y="1301760"/>
          <a:ext cx="6407280" cy="3057840"/>
        </p:xfrm>
        <a:graphic>
          <a:graphicData uri="http://schemas.openxmlformats.org/drawingml/2006/table">
            <a:tbl>
              <a:tblPr/>
              <a:tblGrid>
                <a:gridCol w="3202920"/>
                <a:gridCol w="3204720"/>
              </a:tblGrid>
              <a:tr h="691920">
                <a:tc>
                  <a:txBody>
                    <a:bodyPr lIns="90000" rIns="90000">
                      <a:noAutofit/>
                    </a:bodyPr>
                    <a:p>
                      <a:pPr algn="ctr">
                        <a:lnSpc>
                          <a:spcPct val="100000"/>
                        </a:lnSpc>
                      </a:pPr>
                      <a:r>
                        <a:rPr b="1" lang="fr-FR" sz="1500" spc="-1" strike="noStrike">
                          <a:latin typeface="Arial"/>
                        </a:rPr>
                        <a:t>Avantages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fr-FR" sz="1500" spc="-1" strike="noStrike">
                          <a:latin typeface="Arial"/>
                        </a:rPr>
                        <a:t>Limites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93720">
                <a:tc>
                  <a:txBody>
                    <a:bodyPr lIns="90000" rIns="90000">
                      <a:noAutofit/>
                    </a:bodyPr>
                    <a:p>
                      <a:pPr algn="ctr">
                        <a:lnSpc>
                          <a:spcPct val="100000"/>
                        </a:lnSpc>
                      </a:pPr>
                      <a:r>
                        <a:rPr b="1" lang="fr-FR" sz="1500" spc="-1" strike="noStrike">
                          <a:latin typeface="Arial"/>
                        </a:rPr>
                        <a:t>Blocage de vol d'identité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1" lang="fr-FR" sz="1500" spc="-1" strike="noStrike">
                          <a:latin typeface="Arial"/>
                        </a:rPr>
                        <a:t>Sécurité et confidentialité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93720">
                <a:tc>
                  <a:txBody>
                    <a:bodyPr lIns="90000" rIns="90000">
                      <a:noAutofit/>
                    </a:bodyPr>
                    <a:p>
                      <a:pPr algn="ctr">
                        <a:lnSpc>
                          <a:spcPct val="100000"/>
                        </a:lnSpc>
                      </a:pPr>
                      <a:r>
                        <a:rPr b="1" lang="fr-FR" sz="1500" spc="-1" strike="noStrike">
                          <a:latin typeface="Arial"/>
                        </a:rPr>
                        <a:t>Prévenir la manipulation et la fraude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1" lang="fr-FR" sz="1500" spc="-1" strike="noStrike">
                          <a:latin typeface="Arial"/>
                        </a:rPr>
                        <a:t>Gestion de la capacité de stockage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78840">
                <a:tc>
                  <a:txBody>
                    <a:bodyPr lIns="90000" rIns="90000">
                      <a:noAutofit/>
                    </a:bodyPr>
                    <a:p>
                      <a:pPr algn="ctr">
                        <a:lnSpc>
                          <a:spcPct val="100000"/>
                        </a:lnSpc>
                      </a:pPr>
                      <a:r>
                        <a:rPr b="1" lang="fr-FR" sz="1500" spc="-1" strike="noStrike">
                          <a:latin typeface="Arial"/>
                        </a:rPr>
                        <a:t>Prévention des attaques par déni de service distribué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1" lang="fr-FR" sz="1500" spc="-1" strike="noStrike">
                          <a:latin typeface="Arial"/>
                        </a:rPr>
                        <a:t>Problèmes d'interopérabilité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pSp>
        <p:nvGrpSpPr>
          <p:cNvPr id="1228" name="Group 30"/>
          <p:cNvGrpSpPr/>
          <p:nvPr/>
        </p:nvGrpSpPr>
        <p:grpSpPr>
          <a:xfrm>
            <a:off x="1368720" y="1005120"/>
            <a:ext cx="6407640" cy="3354840"/>
            <a:chOff x="1368720" y="1005120"/>
            <a:chExt cx="6407640" cy="3354840"/>
          </a:xfrm>
        </p:grpSpPr>
        <p:sp>
          <p:nvSpPr>
            <p:cNvPr id="1229" name="CustomShape 31"/>
            <p:cNvSpPr/>
            <p:nvPr/>
          </p:nvSpPr>
          <p:spPr>
            <a:xfrm>
              <a:off x="1368720" y="1005120"/>
              <a:ext cx="6407640" cy="3354840"/>
            </a:xfrm>
            <a:prstGeom prst="roundRect">
              <a:avLst>
                <a:gd name="adj" fmla="val 4674"/>
              </a:avLst>
            </a:prstGeom>
            <a:noFill/>
            <a:ln w="28440">
              <a:solidFill>
                <a:srgbClr val="84bde7"/>
              </a:solidFill>
              <a:round/>
            </a:ln>
          </p:spPr>
          <p:style>
            <a:lnRef idx="0"/>
            <a:fillRef idx="0"/>
            <a:effectRef idx="0"/>
            <a:fontRef idx="minor"/>
          </p:style>
        </p:sp>
        <p:grpSp>
          <p:nvGrpSpPr>
            <p:cNvPr id="1230" name="Group 32"/>
            <p:cNvGrpSpPr/>
            <p:nvPr/>
          </p:nvGrpSpPr>
          <p:grpSpPr>
            <a:xfrm>
              <a:off x="1368720" y="1005120"/>
              <a:ext cx="6407640" cy="296280"/>
              <a:chOff x="1368720" y="1005120"/>
              <a:chExt cx="6407640" cy="296280"/>
            </a:xfrm>
          </p:grpSpPr>
          <p:sp>
            <p:nvSpPr>
              <p:cNvPr id="1231" name="CustomShape 33"/>
              <p:cNvSpPr/>
              <p:nvPr/>
            </p:nvSpPr>
            <p:spPr>
              <a:xfrm>
                <a:off x="1368720" y="1005120"/>
                <a:ext cx="6407640" cy="296280"/>
              </a:xfrm>
              <a:prstGeom prst="rect">
                <a:avLst/>
              </a:prstGeom>
              <a:solidFill>
                <a:srgbClr val="ffffff"/>
              </a:solidFill>
              <a:ln w="28440">
                <a:solidFill>
                  <a:srgbClr val="84bde7"/>
                </a:solidFill>
                <a:round/>
              </a:ln>
            </p:spPr>
            <p:style>
              <a:lnRef idx="0"/>
              <a:fillRef idx="0"/>
              <a:effectRef idx="0"/>
              <a:fontRef idx="minor"/>
            </p:style>
          </p:sp>
          <p:sp>
            <p:nvSpPr>
              <p:cNvPr id="1232" name="CustomShape 34"/>
              <p:cNvSpPr/>
              <p:nvPr/>
            </p:nvSpPr>
            <p:spPr>
              <a:xfrm>
                <a:off x="7288920" y="1098720"/>
                <a:ext cx="81360" cy="109080"/>
              </a:xfrm>
              <a:prstGeom prst="ellipse">
                <a:avLst/>
              </a:prstGeom>
              <a:solidFill>
                <a:srgbClr val="e84987"/>
              </a:solidFill>
              <a:ln>
                <a:noFill/>
              </a:ln>
            </p:spPr>
            <p:style>
              <a:lnRef idx="0"/>
              <a:fillRef idx="0"/>
              <a:effectRef idx="0"/>
              <a:fontRef idx="minor"/>
            </p:style>
          </p:sp>
          <p:sp>
            <p:nvSpPr>
              <p:cNvPr id="1233" name="CustomShape 35"/>
              <p:cNvSpPr/>
              <p:nvPr/>
            </p:nvSpPr>
            <p:spPr>
              <a:xfrm>
                <a:off x="7441920" y="1098720"/>
                <a:ext cx="80640" cy="109080"/>
              </a:xfrm>
              <a:prstGeom prst="ellipse">
                <a:avLst/>
              </a:prstGeom>
              <a:solidFill>
                <a:srgbClr val="e84987"/>
              </a:solidFill>
              <a:ln>
                <a:noFill/>
              </a:ln>
            </p:spPr>
            <p:style>
              <a:lnRef idx="0"/>
              <a:fillRef idx="0"/>
              <a:effectRef idx="0"/>
              <a:fontRef idx="minor"/>
            </p:style>
          </p:sp>
          <p:sp>
            <p:nvSpPr>
              <p:cNvPr id="1234" name="CustomShape 36"/>
              <p:cNvSpPr/>
              <p:nvPr/>
            </p:nvSpPr>
            <p:spPr>
              <a:xfrm>
                <a:off x="7594200" y="1098720"/>
                <a:ext cx="81000" cy="1090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CustomShape 1"/>
          <p:cNvSpPr/>
          <p:nvPr/>
        </p:nvSpPr>
        <p:spPr>
          <a:xfrm>
            <a:off x="3312000" y="1440000"/>
            <a:ext cx="5037840" cy="2301840"/>
          </a:xfrm>
          <a:prstGeom prst="ellipse">
            <a:avLst/>
          </a:prstGeom>
          <a:noFill/>
          <a:ln w="28440">
            <a:solidFill>
              <a:srgbClr val="e84987"/>
            </a:solidFill>
            <a:round/>
          </a:ln>
        </p:spPr>
        <p:style>
          <a:lnRef idx="0"/>
          <a:fillRef idx="0"/>
          <a:effectRef idx="0"/>
          <a:fontRef idx="minor"/>
        </p:style>
      </p:sp>
      <p:sp>
        <p:nvSpPr>
          <p:cNvPr id="1236" name="CustomShape 2"/>
          <p:cNvSpPr/>
          <p:nvPr/>
        </p:nvSpPr>
        <p:spPr>
          <a:xfrm>
            <a:off x="830880" y="1469880"/>
            <a:ext cx="2207160" cy="2207160"/>
          </a:xfrm>
          <a:prstGeom prst="roundRect">
            <a:avLst>
              <a:gd name="adj" fmla="val 16667"/>
            </a:avLst>
          </a:prstGeom>
          <a:noFill/>
          <a:ln w="28440">
            <a:solidFill>
              <a:srgbClr val="ffffff"/>
            </a:solidFill>
            <a:round/>
          </a:ln>
        </p:spPr>
        <p:style>
          <a:lnRef idx="0"/>
          <a:fillRef idx="0"/>
          <a:effectRef idx="0"/>
          <a:fontRef idx="minor"/>
        </p:style>
      </p:sp>
      <p:sp>
        <p:nvSpPr>
          <p:cNvPr id="1237" name="CustomShape 3"/>
          <p:cNvSpPr/>
          <p:nvPr/>
        </p:nvSpPr>
        <p:spPr>
          <a:xfrm>
            <a:off x="3312000" y="1440000"/>
            <a:ext cx="5037840" cy="2301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000000"/>
                </a:solidFill>
                <a:latin typeface="Assistant Medium"/>
                <a:ea typeface="Assistant Medium"/>
              </a:rPr>
              <a:t>Modélisation UML</a:t>
            </a:r>
            <a:br/>
            <a:r>
              <a:rPr b="1" lang="en" sz="2500" spc="-1" strike="noStrike">
                <a:solidFill>
                  <a:srgbClr val="000000"/>
                </a:solidFill>
                <a:latin typeface="Assistant Medium"/>
                <a:ea typeface="Noto Sans CJK SC"/>
              </a:rPr>
              <a:t>Architecture du système</a:t>
            </a:r>
            <a:br/>
            <a:r>
              <a:rPr b="1" lang="en" sz="2500" spc="-1" strike="noStrike">
                <a:solidFill>
                  <a:srgbClr val="000000"/>
                </a:solidFill>
                <a:latin typeface="Assistant Medium"/>
                <a:ea typeface="Assistant Medium"/>
              </a:rPr>
              <a:t>Choix techniques</a:t>
            </a:r>
            <a:endParaRPr b="0" lang="fr-FR" sz="2500" spc="-1" strike="noStrike">
              <a:latin typeface="Arial"/>
            </a:endParaRPr>
          </a:p>
        </p:txBody>
      </p:sp>
      <p:sp>
        <p:nvSpPr>
          <p:cNvPr id="1238" name="CustomShape 4"/>
          <p:cNvSpPr/>
          <p:nvPr/>
        </p:nvSpPr>
        <p:spPr>
          <a:xfrm>
            <a:off x="830880" y="1711080"/>
            <a:ext cx="2207160" cy="1724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04</a:t>
            </a:r>
            <a:endParaRPr b="0" lang="fr-FR" sz="8500" spc="-1" strike="noStrike">
              <a:latin typeface="Arial"/>
            </a:endParaRPr>
          </a:p>
        </p:txBody>
      </p:sp>
      <p:sp>
        <p:nvSpPr>
          <p:cNvPr id="1239" name="CustomShape 5"/>
          <p:cNvSpPr/>
          <p:nvPr/>
        </p:nvSpPr>
        <p:spPr>
          <a:xfrm>
            <a:off x="7866360" y="4065480"/>
            <a:ext cx="561960" cy="630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240" name="Group 6"/>
          <p:cNvGrpSpPr/>
          <p:nvPr/>
        </p:nvGrpSpPr>
        <p:grpSpPr>
          <a:xfrm>
            <a:off x="713160" y="444960"/>
            <a:ext cx="7715160" cy="4248360"/>
            <a:chOff x="713160" y="444960"/>
            <a:chExt cx="7715160" cy="4248360"/>
          </a:xfrm>
        </p:grpSpPr>
        <p:sp>
          <p:nvSpPr>
            <p:cNvPr id="1241" name="CustomShape 7"/>
            <p:cNvSpPr/>
            <p:nvPr/>
          </p:nvSpPr>
          <p:spPr>
            <a:xfrm>
              <a:off x="713160" y="4587840"/>
              <a:ext cx="105480" cy="105480"/>
            </a:xfrm>
            <a:prstGeom prst="rect">
              <a:avLst/>
            </a:prstGeom>
            <a:solidFill>
              <a:srgbClr val="ffffff"/>
            </a:solidFill>
            <a:ln w="19080">
              <a:solidFill>
                <a:srgbClr val="ffffff"/>
              </a:solidFill>
              <a:round/>
            </a:ln>
          </p:spPr>
          <p:style>
            <a:lnRef idx="0"/>
            <a:fillRef idx="0"/>
            <a:effectRef idx="0"/>
            <a:fontRef idx="minor"/>
          </p:style>
        </p:sp>
        <p:sp>
          <p:nvSpPr>
            <p:cNvPr id="1242" name="CustomShape 8"/>
            <p:cNvSpPr/>
            <p:nvPr/>
          </p:nvSpPr>
          <p:spPr>
            <a:xfrm>
              <a:off x="8322840" y="444960"/>
              <a:ext cx="105480" cy="1054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CustomShape 1"/>
          <p:cNvSpPr/>
          <p:nvPr/>
        </p:nvSpPr>
        <p:spPr>
          <a:xfrm>
            <a:off x="1223640" y="216000"/>
            <a:ext cx="668052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400" spc="-1" strike="noStrike">
                <a:solidFill>
                  <a:srgbClr val="e84987"/>
                </a:solidFill>
                <a:latin typeface="Assistant Medium"/>
                <a:ea typeface="Assistant Medium"/>
              </a:rPr>
              <a:t>Diagramme des cas d'utilisation globale</a:t>
            </a:r>
            <a:endParaRPr b="0" lang="fr-FR" sz="2400" spc="-1" strike="noStrike">
              <a:latin typeface="Arial"/>
            </a:endParaRPr>
          </a:p>
        </p:txBody>
      </p:sp>
      <p:sp>
        <p:nvSpPr>
          <p:cNvPr id="1244"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45" name="Group 3"/>
          <p:cNvGrpSpPr/>
          <p:nvPr/>
        </p:nvGrpSpPr>
        <p:grpSpPr>
          <a:xfrm>
            <a:off x="7839720" y="288360"/>
            <a:ext cx="654120" cy="654120"/>
            <a:chOff x="7839720" y="288360"/>
            <a:chExt cx="654120" cy="654120"/>
          </a:xfrm>
        </p:grpSpPr>
        <p:sp>
          <p:nvSpPr>
            <p:cNvPr id="1246"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47"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48"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49"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50"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51"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52"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53"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54"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55"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56"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57"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58"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59"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60"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61"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62"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63"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64"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265"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266"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267"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268"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269"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270"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25</a:t>
            </a:r>
            <a:endParaRPr b="0" lang="fr-FR" sz="1800" spc="-1" strike="noStrike">
              <a:latin typeface="Arial"/>
            </a:endParaRPr>
          </a:p>
        </p:txBody>
      </p:sp>
      <p:pic>
        <p:nvPicPr>
          <p:cNvPr id="1271" name="" descr=""/>
          <p:cNvPicPr/>
          <p:nvPr/>
        </p:nvPicPr>
        <p:blipFill>
          <a:blip r:embed="rId1"/>
          <a:stretch/>
        </p:blipFill>
        <p:spPr>
          <a:xfrm>
            <a:off x="1080000" y="1015560"/>
            <a:ext cx="6983640" cy="3880080"/>
          </a:xfrm>
          <a:prstGeom prst="rect">
            <a:avLst/>
          </a:prstGeom>
          <a:ln>
            <a:noFill/>
          </a:ln>
        </p:spPr>
      </p:pic>
      <p:sp>
        <p:nvSpPr>
          <p:cNvPr id="1272" name="CustomShape 29"/>
          <p:cNvSpPr/>
          <p:nvPr/>
        </p:nvSpPr>
        <p:spPr>
          <a:xfrm>
            <a:off x="6984000" y="1656000"/>
            <a:ext cx="575640" cy="647640"/>
          </a:xfrm>
          <a:prstGeom prst="ellipse">
            <a:avLst/>
          </a:prstGeom>
          <a:solidFill>
            <a:srgbClr val="ffffff"/>
          </a:solidFill>
          <a:ln>
            <a:solidFill>
              <a:srgbClr val="ffffff"/>
            </a:solidFill>
          </a:ln>
        </p:spPr>
        <p:style>
          <a:lnRef idx="0"/>
          <a:fillRef idx="0"/>
          <a:effectRef idx="0"/>
          <a:fontRef idx="minor"/>
        </p:style>
      </p:sp>
      <p:sp>
        <p:nvSpPr>
          <p:cNvPr id="1273" name="Line 30"/>
          <p:cNvSpPr/>
          <p:nvPr/>
        </p:nvSpPr>
        <p:spPr>
          <a:xfrm flipH="1" flipV="1">
            <a:off x="3816000" y="1728000"/>
            <a:ext cx="3168000" cy="144000"/>
          </a:xfrm>
          <a:prstGeom prst="line">
            <a:avLst/>
          </a:prstGeom>
          <a:ln w="7632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a:t>
            </a:r>
            <a:endParaRPr b="0" lang="fr-FR" sz="2500" spc="-1" strike="noStrike">
              <a:latin typeface="Arial"/>
            </a:endParaRPr>
          </a:p>
        </p:txBody>
      </p:sp>
      <p:sp>
        <p:nvSpPr>
          <p:cNvPr id="1275"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76" name="Group 3"/>
          <p:cNvGrpSpPr/>
          <p:nvPr/>
        </p:nvGrpSpPr>
        <p:grpSpPr>
          <a:xfrm>
            <a:off x="7839720" y="288360"/>
            <a:ext cx="654120" cy="654120"/>
            <a:chOff x="7839720" y="288360"/>
            <a:chExt cx="654120" cy="654120"/>
          </a:xfrm>
        </p:grpSpPr>
        <p:sp>
          <p:nvSpPr>
            <p:cNvPr id="1277"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78"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79"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80"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81"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82"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83"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84"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85"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86"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87"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88"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89"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90"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91"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92"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93"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94"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95"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296"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297"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298"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299"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00"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301"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26</a:t>
            </a:r>
            <a:endParaRPr b="0" lang="fr-FR" sz="1800" spc="-1" strike="noStrike">
              <a:latin typeface="Arial"/>
            </a:endParaRPr>
          </a:p>
        </p:txBody>
      </p:sp>
      <p:pic>
        <p:nvPicPr>
          <p:cNvPr id="1302" name="" descr=""/>
          <p:cNvPicPr/>
          <p:nvPr/>
        </p:nvPicPr>
        <p:blipFill>
          <a:blip r:embed="rId1"/>
          <a:stretch/>
        </p:blipFill>
        <p:spPr>
          <a:xfrm>
            <a:off x="1368720" y="1349280"/>
            <a:ext cx="6407640" cy="3546360"/>
          </a:xfrm>
          <a:prstGeom prst="rect">
            <a:avLst/>
          </a:prstGeom>
          <a:ln>
            <a:noFill/>
          </a:ln>
        </p:spPr>
      </p:pic>
      <p:grpSp>
        <p:nvGrpSpPr>
          <p:cNvPr id="1303" name="Group 29"/>
          <p:cNvGrpSpPr/>
          <p:nvPr/>
        </p:nvGrpSpPr>
        <p:grpSpPr>
          <a:xfrm>
            <a:off x="1368720" y="1005120"/>
            <a:ext cx="6407640" cy="3890520"/>
            <a:chOff x="1368720" y="1005120"/>
            <a:chExt cx="6407640" cy="3890520"/>
          </a:xfrm>
        </p:grpSpPr>
        <p:sp>
          <p:nvSpPr>
            <p:cNvPr id="1304" name="CustomShape 30"/>
            <p:cNvSpPr/>
            <p:nvPr/>
          </p:nvSpPr>
          <p:spPr>
            <a:xfrm>
              <a:off x="1368720" y="1005120"/>
              <a:ext cx="6407640" cy="3890520"/>
            </a:xfrm>
            <a:prstGeom prst="roundRect">
              <a:avLst>
                <a:gd name="adj" fmla="val 4674"/>
              </a:avLst>
            </a:prstGeom>
            <a:noFill/>
            <a:ln w="28440">
              <a:solidFill>
                <a:srgbClr val="84bde7"/>
              </a:solidFill>
              <a:round/>
            </a:ln>
          </p:spPr>
          <p:style>
            <a:lnRef idx="0"/>
            <a:fillRef idx="0"/>
            <a:effectRef idx="0"/>
            <a:fontRef idx="minor"/>
          </p:style>
        </p:sp>
        <p:grpSp>
          <p:nvGrpSpPr>
            <p:cNvPr id="1305" name="Group 31"/>
            <p:cNvGrpSpPr/>
            <p:nvPr/>
          </p:nvGrpSpPr>
          <p:grpSpPr>
            <a:xfrm>
              <a:off x="1368720" y="1005120"/>
              <a:ext cx="6407640" cy="343800"/>
              <a:chOff x="1368720" y="1005120"/>
              <a:chExt cx="6407640" cy="343800"/>
            </a:xfrm>
          </p:grpSpPr>
          <p:sp>
            <p:nvSpPr>
              <p:cNvPr id="1306" name="CustomShape 32"/>
              <p:cNvSpPr/>
              <p:nvPr/>
            </p:nvSpPr>
            <p:spPr>
              <a:xfrm>
                <a:off x="1368720" y="1005120"/>
                <a:ext cx="6407640" cy="343800"/>
              </a:xfrm>
              <a:prstGeom prst="rect">
                <a:avLst/>
              </a:prstGeom>
              <a:solidFill>
                <a:srgbClr val="ffffff"/>
              </a:solidFill>
              <a:ln w="28440">
                <a:solidFill>
                  <a:srgbClr val="84bde7"/>
                </a:solidFill>
                <a:round/>
              </a:ln>
            </p:spPr>
            <p:style>
              <a:lnRef idx="0"/>
              <a:fillRef idx="0"/>
              <a:effectRef idx="0"/>
              <a:fontRef idx="minor"/>
            </p:style>
          </p:sp>
          <p:sp>
            <p:nvSpPr>
              <p:cNvPr id="1307" name="CustomShape 33"/>
              <p:cNvSpPr/>
              <p:nvPr/>
            </p:nvSpPr>
            <p:spPr>
              <a:xfrm>
                <a:off x="7288920" y="1113840"/>
                <a:ext cx="81360" cy="126360"/>
              </a:xfrm>
              <a:prstGeom prst="ellipse">
                <a:avLst/>
              </a:prstGeom>
              <a:solidFill>
                <a:srgbClr val="e84987"/>
              </a:solidFill>
              <a:ln>
                <a:noFill/>
              </a:ln>
            </p:spPr>
            <p:style>
              <a:lnRef idx="0"/>
              <a:fillRef idx="0"/>
              <a:effectRef idx="0"/>
              <a:fontRef idx="minor"/>
            </p:style>
          </p:sp>
          <p:sp>
            <p:nvSpPr>
              <p:cNvPr id="1308" name="CustomShape 34"/>
              <p:cNvSpPr/>
              <p:nvPr/>
            </p:nvSpPr>
            <p:spPr>
              <a:xfrm>
                <a:off x="7441920" y="1113840"/>
                <a:ext cx="80640" cy="126360"/>
              </a:xfrm>
              <a:prstGeom prst="ellipse">
                <a:avLst/>
              </a:prstGeom>
              <a:solidFill>
                <a:srgbClr val="e84987"/>
              </a:solidFill>
              <a:ln>
                <a:noFill/>
              </a:ln>
            </p:spPr>
            <p:style>
              <a:lnRef idx="0"/>
              <a:fillRef idx="0"/>
              <a:effectRef idx="0"/>
              <a:fontRef idx="minor"/>
            </p:style>
          </p:sp>
          <p:sp>
            <p:nvSpPr>
              <p:cNvPr id="1309" name="CustomShape 35"/>
              <p:cNvSpPr/>
              <p:nvPr/>
            </p:nvSpPr>
            <p:spPr>
              <a:xfrm>
                <a:off x="7594200" y="1113840"/>
                <a:ext cx="8100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 Web3</a:t>
            </a:r>
            <a:endParaRPr b="0" lang="fr-FR" sz="2500" spc="-1" strike="noStrike">
              <a:latin typeface="Arial"/>
            </a:endParaRPr>
          </a:p>
        </p:txBody>
      </p:sp>
      <p:sp>
        <p:nvSpPr>
          <p:cNvPr id="1311"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12" name="Group 3"/>
          <p:cNvGrpSpPr/>
          <p:nvPr/>
        </p:nvGrpSpPr>
        <p:grpSpPr>
          <a:xfrm>
            <a:off x="7839720" y="288360"/>
            <a:ext cx="654120" cy="654120"/>
            <a:chOff x="7839720" y="288360"/>
            <a:chExt cx="654120" cy="654120"/>
          </a:xfrm>
        </p:grpSpPr>
        <p:sp>
          <p:nvSpPr>
            <p:cNvPr id="1313"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14"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15"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16"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17"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18"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19"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20"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21"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22"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23"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24"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25"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26"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27"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28"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29"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30"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331"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32"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33"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34"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335"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36"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337"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27</a:t>
            </a:r>
            <a:endParaRPr b="0" lang="fr-FR" sz="1800" spc="-1" strike="noStrike">
              <a:latin typeface="Arial"/>
            </a:endParaRPr>
          </a:p>
        </p:txBody>
      </p:sp>
      <p:pic>
        <p:nvPicPr>
          <p:cNvPr id="1338" name="" descr=""/>
          <p:cNvPicPr/>
          <p:nvPr/>
        </p:nvPicPr>
        <p:blipFill>
          <a:blip r:embed="rId1"/>
          <a:stretch/>
        </p:blipFill>
        <p:spPr>
          <a:xfrm>
            <a:off x="1369080" y="1350000"/>
            <a:ext cx="6407640" cy="3546000"/>
          </a:xfrm>
          <a:prstGeom prst="rect">
            <a:avLst/>
          </a:prstGeom>
          <a:ln>
            <a:noFill/>
          </a:ln>
        </p:spPr>
      </p:pic>
      <p:grpSp>
        <p:nvGrpSpPr>
          <p:cNvPr id="1339" name="Group 29"/>
          <p:cNvGrpSpPr/>
          <p:nvPr/>
        </p:nvGrpSpPr>
        <p:grpSpPr>
          <a:xfrm>
            <a:off x="1369440" y="1005840"/>
            <a:ext cx="6407640" cy="3890520"/>
            <a:chOff x="1369440" y="1005840"/>
            <a:chExt cx="6407640" cy="3890520"/>
          </a:xfrm>
        </p:grpSpPr>
        <p:sp>
          <p:nvSpPr>
            <p:cNvPr id="1340" name="CustomShape 30"/>
            <p:cNvSpPr/>
            <p:nvPr/>
          </p:nvSpPr>
          <p:spPr>
            <a:xfrm>
              <a:off x="1369440" y="1005840"/>
              <a:ext cx="6407640" cy="3890520"/>
            </a:xfrm>
            <a:prstGeom prst="roundRect">
              <a:avLst>
                <a:gd name="adj" fmla="val 4674"/>
              </a:avLst>
            </a:prstGeom>
            <a:noFill/>
            <a:ln w="28440">
              <a:solidFill>
                <a:srgbClr val="84bde7"/>
              </a:solidFill>
              <a:round/>
            </a:ln>
          </p:spPr>
          <p:style>
            <a:lnRef idx="0"/>
            <a:fillRef idx="0"/>
            <a:effectRef idx="0"/>
            <a:fontRef idx="minor"/>
          </p:style>
        </p:sp>
        <p:grpSp>
          <p:nvGrpSpPr>
            <p:cNvPr id="1341" name="Group 31"/>
            <p:cNvGrpSpPr/>
            <p:nvPr/>
          </p:nvGrpSpPr>
          <p:grpSpPr>
            <a:xfrm>
              <a:off x="1369440" y="1005840"/>
              <a:ext cx="6407640" cy="343800"/>
              <a:chOff x="1369440" y="1005840"/>
              <a:chExt cx="6407640" cy="343800"/>
            </a:xfrm>
          </p:grpSpPr>
          <p:sp>
            <p:nvSpPr>
              <p:cNvPr id="1342" name="CustomShape 32"/>
              <p:cNvSpPr/>
              <p:nvPr/>
            </p:nvSpPr>
            <p:spPr>
              <a:xfrm>
                <a:off x="1369440" y="1005840"/>
                <a:ext cx="6407640" cy="343800"/>
              </a:xfrm>
              <a:prstGeom prst="rect">
                <a:avLst/>
              </a:prstGeom>
              <a:solidFill>
                <a:srgbClr val="ffffff"/>
              </a:solidFill>
              <a:ln w="28440">
                <a:solidFill>
                  <a:srgbClr val="84bde7"/>
                </a:solidFill>
                <a:round/>
              </a:ln>
            </p:spPr>
            <p:style>
              <a:lnRef idx="0"/>
              <a:fillRef idx="0"/>
              <a:effectRef idx="0"/>
              <a:fontRef idx="minor"/>
            </p:style>
          </p:sp>
          <p:sp>
            <p:nvSpPr>
              <p:cNvPr id="1343" name="CustomShape 33"/>
              <p:cNvSpPr/>
              <p:nvPr/>
            </p:nvSpPr>
            <p:spPr>
              <a:xfrm>
                <a:off x="7289640" y="1114560"/>
                <a:ext cx="81360" cy="126360"/>
              </a:xfrm>
              <a:prstGeom prst="ellipse">
                <a:avLst/>
              </a:prstGeom>
              <a:solidFill>
                <a:srgbClr val="e84987"/>
              </a:solidFill>
              <a:ln>
                <a:noFill/>
              </a:ln>
            </p:spPr>
            <p:style>
              <a:lnRef idx="0"/>
              <a:fillRef idx="0"/>
              <a:effectRef idx="0"/>
              <a:fontRef idx="minor"/>
            </p:style>
          </p:sp>
          <p:sp>
            <p:nvSpPr>
              <p:cNvPr id="1344" name="CustomShape 34"/>
              <p:cNvSpPr/>
              <p:nvPr/>
            </p:nvSpPr>
            <p:spPr>
              <a:xfrm>
                <a:off x="7442640" y="1114560"/>
                <a:ext cx="80640" cy="126360"/>
              </a:xfrm>
              <a:prstGeom prst="ellipse">
                <a:avLst/>
              </a:prstGeom>
              <a:solidFill>
                <a:srgbClr val="e84987"/>
              </a:solidFill>
              <a:ln>
                <a:noFill/>
              </a:ln>
            </p:spPr>
            <p:style>
              <a:lnRef idx="0"/>
              <a:fillRef idx="0"/>
              <a:effectRef idx="0"/>
              <a:fontRef idx="minor"/>
            </p:style>
          </p:sp>
          <p:sp>
            <p:nvSpPr>
              <p:cNvPr id="1345" name="CustomShape 35"/>
              <p:cNvSpPr/>
              <p:nvPr/>
            </p:nvSpPr>
            <p:spPr>
              <a:xfrm>
                <a:off x="7594920" y="1114560"/>
                <a:ext cx="8100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Paiement</a:t>
            </a:r>
            <a:endParaRPr b="0" lang="fr-FR" sz="2500" spc="-1" strike="noStrike">
              <a:latin typeface="Arial"/>
            </a:endParaRPr>
          </a:p>
        </p:txBody>
      </p:sp>
      <p:sp>
        <p:nvSpPr>
          <p:cNvPr id="1347"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48" name="Group 3"/>
          <p:cNvGrpSpPr/>
          <p:nvPr/>
        </p:nvGrpSpPr>
        <p:grpSpPr>
          <a:xfrm>
            <a:off x="7839720" y="288360"/>
            <a:ext cx="654120" cy="654120"/>
            <a:chOff x="7839720" y="288360"/>
            <a:chExt cx="654120" cy="654120"/>
          </a:xfrm>
        </p:grpSpPr>
        <p:sp>
          <p:nvSpPr>
            <p:cNvPr id="1349"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50"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51"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52"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53"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54"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55"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56"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57"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58"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59"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60"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61"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62"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63"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64"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65"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66"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367"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68"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69"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70"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371"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72"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373"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28</a:t>
            </a:r>
            <a:endParaRPr b="0" lang="fr-FR" sz="1800" spc="-1" strike="noStrike">
              <a:latin typeface="Arial"/>
            </a:endParaRPr>
          </a:p>
        </p:txBody>
      </p:sp>
      <p:pic>
        <p:nvPicPr>
          <p:cNvPr id="1374" name="" descr=""/>
          <p:cNvPicPr/>
          <p:nvPr/>
        </p:nvPicPr>
        <p:blipFill>
          <a:blip r:embed="rId1"/>
          <a:stretch/>
        </p:blipFill>
        <p:spPr>
          <a:xfrm>
            <a:off x="1080000" y="1015560"/>
            <a:ext cx="6983640" cy="3880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classes</a:t>
            </a:r>
            <a:endParaRPr b="0" lang="fr-FR" sz="2500" spc="-1" strike="noStrike">
              <a:latin typeface="Arial"/>
            </a:endParaRPr>
          </a:p>
        </p:txBody>
      </p:sp>
      <p:sp>
        <p:nvSpPr>
          <p:cNvPr id="1376"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77" name="Group 3"/>
          <p:cNvGrpSpPr/>
          <p:nvPr/>
        </p:nvGrpSpPr>
        <p:grpSpPr>
          <a:xfrm>
            <a:off x="7839720" y="288360"/>
            <a:ext cx="654120" cy="654120"/>
            <a:chOff x="7839720" y="288360"/>
            <a:chExt cx="654120" cy="654120"/>
          </a:xfrm>
        </p:grpSpPr>
        <p:sp>
          <p:nvSpPr>
            <p:cNvPr id="1378"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79"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80"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81"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82"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83"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84"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85"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86"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87"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88"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89"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90"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91"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92"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93"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94"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95"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396"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97"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98"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99"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00"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01"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402"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29</a:t>
            </a:r>
            <a:endParaRPr b="0" lang="fr-FR" sz="1800" spc="-1" strike="noStrike">
              <a:latin typeface="Arial"/>
            </a:endParaRPr>
          </a:p>
        </p:txBody>
      </p:sp>
      <p:pic>
        <p:nvPicPr>
          <p:cNvPr id="1403" name="" descr=""/>
          <p:cNvPicPr/>
          <p:nvPr/>
        </p:nvPicPr>
        <p:blipFill>
          <a:blip r:embed="rId1"/>
          <a:stretch/>
        </p:blipFill>
        <p:spPr>
          <a:xfrm>
            <a:off x="1296000" y="1152000"/>
            <a:ext cx="6551640" cy="3743640"/>
          </a:xfrm>
          <a:prstGeom prst="rect">
            <a:avLst/>
          </a:prstGeom>
          <a:ln>
            <a:noFill/>
          </a:ln>
        </p:spPr>
      </p:pic>
      <p:grpSp>
        <p:nvGrpSpPr>
          <p:cNvPr id="1404" name="Group 29"/>
          <p:cNvGrpSpPr/>
          <p:nvPr/>
        </p:nvGrpSpPr>
        <p:grpSpPr>
          <a:xfrm>
            <a:off x="1296000" y="1006200"/>
            <a:ext cx="6551640" cy="3890520"/>
            <a:chOff x="1296000" y="1006200"/>
            <a:chExt cx="6551640" cy="3890520"/>
          </a:xfrm>
        </p:grpSpPr>
        <p:sp>
          <p:nvSpPr>
            <p:cNvPr id="1405" name="CustomShape 30"/>
            <p:cNvSpPr/>
            <p:nvPr/>
          </p:nvSpPr>
          <p:spPr>
            <a:xfrm>
              <a:off x="1296000" y="100620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406" name="Group 31"/>
            <p:cNvGrpSpPr/>
            <p:nvPr/>
          </p:nvGrpSpPr>
          <p:grpSpPr>
            <a:xfrm>
              <a:off x="1296000" y="1006200"/>
              <a:ext cx="6551640" cy="343800"/>
              <a:chOff x="1296000" y="1006200"/>
              <a:chExt cx="6551640" cy="343800"/>
            </a:xfrm>
          </p:grpSpPr>
          <p:sp>
            <p:nvSpPr>
              <p:cNvPr id="1407" name="CustomShape 32"/>
              <p:cNvSpPr/>
              <p:nvPr/>
            </p:nvSpPr>
            <p:spPr>
              <a:xfrm>
                <a:off x="1296000" y="1006200"/>
                <a:ext cx="6551640" cy="343800"/>
              </a:xfrm>
              <a:prstGeom prst="rect">
                <a:avLst/>
              </a:prstGeom>
              <a:solidFill>
                <a:srgbClr val="ffffff"/>
              </a:solidFill>
              <a:ln w="28440">
                <a:solidFill>
                  <a:srgbClr val="84bde7"/>
                </a:solidFill>
                <a:round/>
              </a:ln>
            </p:spPr>
            <p:style>
              <a:lnRef idx="0"/>
              <a:fillRef idx="0"/>
              <a:effectRef idx="0"/>
              <a:fontRef idx="minor"/>
            </p:style>
          </p:sp>
          <p:sp>
            <p:nvSpPr>
              <p:cNvPr id="1408" name="CustomShape 33"/>
              <p:cNvSpPr/>
              <p:nvPr/>
            </p:nvSpPr>
            <p:spPr>
              <a:xfrm>
                <a:off x="7349040" y="1114920"/>
                <a:ext cx="83520" cy="126360"/>
              </a:xfrm>
              <a:prstGeom prst="ellipse">
                <a:avLst/>
              </a:prstGeom>
              <a:solidFill>
                <a:srgbClr val="e84987"/>
              </a:solidFill>
              <a:ln>
                <a:noFill/>
              </a:ln>
            </p:spPr>
            <p:style>
              <a:lnRef idx="0"/>
              <a:fillRef idx="0"/>
              <a:effectRef idx="0"/>
              <a:fontRef idx="minor"/>
            </p:style>
          </p:sp>
          <p:sp>
            <p:nvSpPr>
              <p:cNvPr id="1409" name="CustomShape 34"/>
              <p:cNvSpPr/>
              <p:nvPr/>
            </p:nvSpPr>
            <p:spPr>
              <a:xfrm>
                <a:off x="7505640" y="1114920"/>
                <a:ext cx="82440" cy="126360"/>
              </a:xfrm>
              <a:prstGeom prst="ellipse">
                <a:avLst/>
              </a:prstGeom>
              <a:solidFill>
                <a:srgbClr val="e84987"/>
              </a:solidFill>
              <a:ln>
                <a:noFill/>
              </a:ln>
            </p:spPr>
            <p:style>
              <a:lnRef idx="0"/>
              <a:fillRef idx="0"/>
              <a:effectRef idx="0"/>
              <a:fontRef idx="minor"/>
            </p:style>
          </p:sp>
          <p:sp>
            <p:nvSpPr>
              <p:cNvPr id="1410" name="CustomShape 35"/>
              <p:cNvSpPr/>
              <p:nvPr/>
            </p:nvSpPr>
            <p:spPr>
              <a:xfrm>
                <a:off x="7661160" y="111492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3312000" y="1440000"/>
            <a:ext cx="5037840" cy="2301840"/>
          </a:xfrm>
          <a:prstGeom prst="ellipse">
            <a:avLst/>
          </a:prstGeom>
          <a:noFill/>
          <a:ln w="28440">
            <a:solidFill>
              <a:srgbClr val="e84987"/>
            </a:solidFill>
            <a:round/>
          </a:ln>
        </p:spPr>
        <p:style>
          <a:lnRef idx="0"/>
          <a:fillRef idx="0"/>
          <a:effectRef idx="0"/>
          <a:fontRef idx="minor"/>
        </p:style>
      </p:sp>
      <p:sp>
        <p:nvSpPr>
          <p:cNvPr id="619" name="CustomShape 2"/>
          <p:cNvSpPr/>
          <p:nvPr/>
        </p:nvSpPr>
        <p:spPr>
          <a:xfrm>
            <a:off x="830880" y="1469880"/>
            <a:ext cx="2207160" cy="2207160"/>
          </a:xfrm>
          <a:prstGeom prst="roundRect">
            <a:avLst>
              <a:gd name="adj" fmla="val 16667"/>
            </a:avLst>
          </a:prstGeom>
          <a:noFill/>
          <a:ln w="28440">
            <a:solidFill>
              <a:srgbClr val="ffffff"/>
            </a:solidFill>
            <a:round/>
          </a:ln>
        </p:spPr>
        <p:style>
          <a:lnRef idx="0"/>
          <a:fillRef idx="0"/>
          <a:effectRef idx="0"/>
          <a:fontRef idx="minor"/>
        </p:style>
      </p:sp>
      <p:sp>
        <p:nvSpPr>
          <p:cNvPr id="620" name="CustomShape 3"/>
          <p:cNvSpPr/>
          <p:nvPr/>
        </p:nvSpPr>
        <p:spPr>
          <a:xfrm>
            <a:off x="3312000" y="1440000"/>
            <a:ext cx="5037840" cy="2301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621" name="CustomShape 4"/>
          <p:cNvSpPr/>
          <p:nvPr/>
        </p:nvSpPr>
        <p:spPr>
          <a:xfrm>
            <a:off x="830880" y="1711080"/>
            <a:ext cx="2207160" cy="1724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622" name="CustomShape 5"/>
          <p:cNvSpPr/>
          <p:nvPr/>
        </p:nvSpPr>
        <p:spPr>
          <a:xfrm>
            <a:off x="7866360" y="4065480"/>
            <a:ext cx="561960" cy="630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623" name="Group 6"/>
          <p:cNvGrpSpPr/>
          <p:nvPr/>
        </p:nvGrpSpPr>
        <p:grpSpPr>
          <a:xfrm>
            <a:off x="713160" y="444960"/>
            <a:ext cx="7715160" cy="4248360"/>
            <a:chOff x="713160" y="444960"/>
            <a:chExt cx="7715160" cy="4248360"/>
          </a:xfrm>
        </p:grpSpPr>
        <p:sp>
          <p:nvSpPr>
            <p:cNvPr id="624" name="CustomShape 7"/>
            <p:cNvSpPr/>
            <p:nvPr/>
          </p:nvSpPr>
          <p:spPr>
            <a:xfrm>
              <a:off x="713160" y="4587840"/>
              <a:ext cx="105480" cy="105480"/>
            </a:xfrm>
            <a:prstGeom prst="rect">
              <a:avLst/>
            </a:prstGeom>
            <a:solidFill>
              <a:srgbClr val="ffffff"/>
            </a:solidFill>
            <a:ln w="19080">
              <a:solidFill>
                <a:srgbClr val="ffffff"/>
              </a:solidFill>
              <a:round/>
            </a:ln>
          </p:spPr>
          <p:style>
            <a:lnRef idx="0"/>
            <a:fillRef idx="0"/>
            <a:effectRef idx="0"/>
            <a:fontRef idx="minor"/>
          </p:style>
        </p:sp>
        <p:sp>
          <p:nvSpPr>
            <p:cNvPr id="625" name="CustomShape 8"/>
            <p:cNvSpPr/>
            <p:nvPr/>
          </p:nvSpPr>
          <p:spPr>
            <a:xfrm>
              <a:off x="8322840" y="444960"/>
              <a:ext cx="105480" cy="1054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CustomShape 1"/>
          <p:cNvSpPr/>
          <p:nvPr/>
        </p:nvSpPr>
        <p:spPr>
          <a:xfrm>
            <a:off x="1296000" y="216000"/>
            <a:ext cx="654336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t>
            </a:r>
            <a:r>
              <a:rPr b="1" lang="en" sz="1800" spc="-1" strike="noStrike">
                <a:solidFill>
                  <a:srgbClr val="e84987"/>
                </a:solidFill>
                <a:latin typeface="Orbitron"/>
                <a:ea typeface="Assistant Medium"/>
              </a:rPr>
              <a:t>bibliothèque JavaScript</a:t>
            </a:r>
            <a:endParaRPr b="0" lang="fr-FR" sz="1800" spc="-1" strike="noStrike">
              <a:latin typeface="Arial"/>
            </a:endParaRPr>
          </a:p>
        </p:txBody>
      </p:sp>
      <p:sp>
        <p:nvSpPr>
          <p:cNvPr id="1412"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413" name="Group 3"/>
          <p:cNvGrpSpPr/>
          <p:nvPr/>
        </p:nvGrpSpPr>
        <p:grpSpPr>
          <a:xfrm>
            <a:off x="7839720" y="288360"/>
            <a:ext cx="654120" cy="654120"/>
            <a:chOff x="7839720" y="288360"/>
            <a:chExt cx="654120" cy="654120"/>
          </a:xfrm>
        </p:grpSpPr>
        <p:sp>
          <p:nvSpPr>
            <p:cNvPr id="1414"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15"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16"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417"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418"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419"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420"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421"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422"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423"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424"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425"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426"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427"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428"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429"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430"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431"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432"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433"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434"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435"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36"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37"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438"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30</a:t>
            </a:r>
            <a:endParaRPr b="0" lang="fr-FR" sz="1800" spc="-1" strike="noStrike">
              <a:latin typeface="Arial"/>
            </a:endParaRPr>
          </a:p>
        </p:txBody>
      </p:sp>
      <p:pic>
        <p:nvPicPr>
          <p:cNvPr id="1439" name="" descr=""/>
          <p:cNvPicPr/>
          <p:nvPr/>
        </p:nvPicPr>
        <p:blipFill>
          <a:blip r:embed="rId1"/>
          <a:stretch/>
        </p:blipFill>
        <p:spPr>
          <a:xfrm>
            <a:off x="720000" y="3168000"/>
            <a:ext cx="951480" cy="791640"/>
          </a:xfrm>
          <a:prstGeom prst="rect">
            <a:avLst/>
          </a:prstGeom>
          <a:ln>
            <a:noFill/>
          </a:ln>
        </p:spPr>
      </p:pic>
      <p:pic>
        <p:nvPicPr>
          <p:cNvPr id="1440" name="" descr=""/>
          <p:cNvPicPr/>
          <p:nvPr/>
        </p:nvPicPr>
        <p:blipFill>
          <a:blip r:embed="rId2"/>
          <a:stretch/>
        </p:blipFill>
        <p:spPr>
          <a:xfrm>
            <a:off x="6638760" y="1284480"/>
            <a:ext cx="1856880" cy="765720"/>
          </a:xfrm>
          <a:prstGeom prst="rect">
            <a:avLst/>
          </a:prstGeom>
          <a:ln>
            <a:noFill/>
          </a:ln>
        </p:spPr>
      </p:pic>
      <p:pic>
        <p:nvPicPr>
          <p:cNvPr id="1441" name="" descr=""/>
          <p:cNvPicPr/>
          <p:nvPr/>
        </p:nvPicPr>
        <p:blipFill>
          <a:blip r:embed="rId3"/>
          <a:stretch/>
        </p:blipFill>
        <p:spPr>
          <a:xfrm>
            <a:off x="6696000" y="2088000"/>
            <a:ext cx="1799640" cy="729360"/>
          </a:xfrm>
          <a:prstGeom prst="rect">
            <a:avLst/>
          </a:prstGeom>
          <a:ln>
            <a:noFill/>
          </a:ln>
        </p:spPr>
      </p:pic>
      <p:pic>
        <p:nvPicPr>
          <p:cNvPr id="1442" name="" descr=""/>
          <p:cNvPicPr/>
          <p:nvPr/>
        </p:nvPicPr>
        <p:blipFill>
          <a:blip r:embed="rId4"/>
          <a:stretch/>
        </p:blipFill>
        <p:spPr>
          <a:xfrm>
            <a:off x="576000" y="2160000"/>
            <a:ext cx="1367640" cy="866160"/>
          </a:xfrm>
          <a:prstGeom prst="rect">
            <a:avLst/>
          </a:prstGeom>
          <a:ln>
            <a:noFill/>
          </a:ln>
        </p:spPr>
      </p:pic>
      <p:pic>
        <p:nvPicPr>
          <p:cNvPr id="1443" name="" descr=""/>
          <p:cNvPicPr/>
          <p:nvPr/>
        </p:nvPicPr>
        <p:blipFill>
          <a:blip r:embed="rId5"/>
          <a:stretch/>
        </p:blipFill>
        <p:spPr>
          <a:xfrm>
            <a:off x="2664000" y="3670560"/>
            <a:ext cx="935640" cy="1009080"/>
          </a:xfrm>
          <a:prstGeom prst="rect">
            <a:avLst/>
          </a:prstGeom>
          <a:ln>
            <a:noFill/>
          </a:ln>
        </p:spPr>
      </p:pic>
      <p:pic>
        <p:nvPicPr>
          <p:cNvPr id="1444" name="" descr=""/>
          <p:cNvPicPr/>
          <p:nvPr/>
        </p:nvPicPr>
        <p:blipFill>
          <a:blip r:embed="rId6"/>
          <a:stretch/>
        </p:blipFill>
        <p:spPr>
          <a:xfrm>
            <a:off x="4232880" y="3672000"/>
            <a:ext cx="878760" cy="1009080"/>
          </a:xfrm>
          <a:prstGeom prst="rect">
            <a:avLst/>
          </a:prstGeom>
          <a:ln>
            <a:noFill/>
          </a:ln>
        </p:spPr>
      </p:pic>
      <p:pic>
        <p:nvPicPr>
          <p:cNvPr id="1445" name="" descr=""/>
          <p:cNvPicPr/>
          <p:nvPr/>
        </p:nvPicPr>
        <p:blipFill>
          <a:blip r:embed="rId7"/>
          <a:stretch/>
        </p:blipFill>
        <p:spPr>
          <a:xfrm>
            <a:off x="5616000" y="3672000"/>
            <a:ext cx="935640" cy="1007640"/>
          </a:xfrm>
          <a:prstGeom prst="rect">
            <a:avLst/>
          </a:prstGeom>
          <a:ln>
            <a:noFill/>
          </a:ln>
        </p:spPr>
      </p:pic>
      <p:sp>
        <p:nvSpPr>
          <p:cNvPr id="1446" name="CustomShape 29"/>
          <p:cNvSpPr/>
          <p:nvPr/>
        </p:nvSpPr>
        <p:spPr>
          <a:xfrm>
            <a:off x="3744000" y="2088000"/>
            <a:ext cx="1439640" cy="1007640"/>
          </a:xfrm>
          <a:prstGeom prst="rect">
            <a:avLst/>
          </a:prstGeom>
          <a:solidFill>
            <a:srgbClr val="ffffff"/>
          </a:solidFill>
          <a:ln>
            <a:solidFill>
              <a:srgbClr val="ffffff"/>
            </a:solidFill>
          </a:ln>
        </p:spPr>
        <p:style>
          <a:lnRef idx="0"/>
          <a:fillRef idx="0"/>
          <a:effectRef idx="0"/>
          <a:fontRef idx="minor"/>
        </p:style>
      </p:sp>
      <p:pic>
        <p:nvPicPr>
          <p:cNvPr id="1447" name="" descr=""/>
          <p:cNvPicPr/>
          <p:nvPr/>
        </p:nvPicPr>
        <p:blipFill>
          <a:blip r:embed="rId8"/>
          <a:stretch/>
        </p:blipFill>
        <p:spPr>
          <a:xfrm>
            <a:off x="3744000" y="2088000"/>
            <a:ext cx="1439640" cy="1007640"/>
          </a:xfrm>
          <a:prstGeom prst="rect">
            <a:avLst/>
          </a:prstGeom>
          <a:ln>
            <a:noFill/>
          </a:ln>
        </p:spPr>
      </p:pic>
      <p:pic>
        <p:nvPicPr>
          <p:cNvPr id="1448" name="" descr=""/>
          <p:cNvPicPr/>
          <p:nvPr/>
        </p:nvPicPr>
        <p:blipFill>
          <a:blip r:embed="rId9"/>
          <a:stretch/>
        </p:blipFill>
        <p:spPr>
          <a:xfrm>
            <a:off x="2880000" y="1296000"/>
            <a:ext cx="3095640" cy="561960"/>
          </a:xfrm>
          <a:prstGeom prst="rect">
            <a:avLst/>
          </a:prstGeom>
          <a:ln>
            <a:noFill/>
          </a:ln>
        </p:spPr>
      </p:pic>
      <p:pic>
        <p:nvPicPr>
          <p:cNvPr id="1449" name="" descr=""/>
          <p:cNvPicPr/>
          <p:nvPr/>
        </p:nvPicPr>
        <p:blipFill>
          <a:blip r:embed="rId10"/>
          <a:stretch/>
        </p:blipFill>
        <p:spPr>
          <a:xfrm>
            <a:off x="576000" y="1296000"/>
            <a:ext cx="1871640" cy="6958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1296000" y="216000"/>
            <a:ext cx="654336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a:t>
            </a:r>
            <a:r>
              <a:rPr b="1" lang="en" sz="1800" spc="-1" strike="noStrike">
                <a:solidFill>
                  <a:srgbClr val="e84987"/>
                </a:solidFill>
                <a:latin typeface="Orbitron"/>
                <a:ea typeface="Assistant Medium"/>
              </a:rPr>
              <a:t>pplication Web</a:t>
            </a:r>
            <a:endParaRPr b="0" lang="fr-FR" sz="1800" spc="-1" strike="noStrike">
              <a:latin typeface="Arial"/>
            </a:endParaRPr>
          </a:p>
        </p:txBody>
      </p:sp>
      <p:sp>
        <p:nvSpPr>
          <p:cNvPr id="1451"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452" name="Group 3"/>
          <p:cNvGrpSpPr/>
          <p:nvPr/>
        </p:nvGrpSpPr>
        <p:grpSpPr>
          <a:xfrm>
            <a:off x="7839720" y="288360"/>
            <a:ext cx="654120" cy="654120"/>
            <a:chOff x="7839720" y="288360"/>
            <a:chExt cx="654120" cy="654120"/>
          </a:xfrm>
        </p:grpSpPr>
        <p:sp>
          <p:nvSpPr>
            <p:cNvPr id="1453"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54"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55"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456"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457"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458"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459"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460"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461"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462"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463"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464"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465"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466"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467"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468"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469"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470"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471"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472"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473"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474"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75"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76"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477"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31</a:t>
            </a:r>
            <a:endParaRPr b="0" lang="fr-FR" sz="1800" spc="-1" strike="noStrike">
              <a:latin typeface="Arial"/>
            </a:endParaRPr>
          </a:p>
        </p:txBody>
      </p:sp>
      <p:pic>
        <p:nvPicPr>
          <p:cNvPr id="1478" name="" descr=""/>
          <p:cNvPicPr/>
          <p:nvPr/>
        </p:nvPicPr>
        <p:blipFill>
          <a:blip r:embed="rId1"/>
          <a:stretch/>
        </p:blipFill>
        <p:spPr>
          <a:xfrm>
            <a:off x="3553200" y="1261440"/>
            <a:ext cx="1904400" cy="1028160"/>
          </a:xfrm>
          <a:prstGeom prst="rect">
            <a:avLst/>
          </a:prstGeom>
          <a:ln>
            <a:noFill/>
          </a:ln>
        </p:spPr>
      </p:pic>
      <p:pic>
        <p:nvPicPr>
          <p:cNvPr id="1479" name="" descr=""/>
          <p:cNvPicPr/>
          <p:nvPr/>
        </p:nvPicPr>
        <p:blipFill>
          <a:blip r:embed="rId2"/>
          <a:stretch/>
        </p:blipFill>
        <p:spPr>
          <a:xfrm>
            <a:off x="648000" y="2551320"/>
            <a:ext cx="2519280" cy="904320"/>
          </a:xfrm>
          <a:prstGeom prst="rect">
            <a:avLst/>
          </a:prstGeom>
          <a:ln>
            <a:noFill/>
          </a:ln>
        </p:spPr>
      </p:pic>
      <p:pic>
        <p:nvPicPr>
          <p:cNvPr id="1480" name="" descr=""/>
          <p:cNvPicPr/>
          <p:nvPr/>
        </p:nvPicPr>
        <p:blipFill>
          <a:blip r:embed="rId3"/>
          <a:stretch/>
        </p:blipFill>
        <p:spPr>
          <a:xfrm>
            <a:off x="684000" y="1512000"/>
            <a:ext cx="1331640" cy="824040"/>
          </a:xfrm>
          <a:prstGeom prst="rect">
            <a:avLst/>
          </a:prstGeom>
          <a:ln>
            <a:noFill/>
          </a:ln>
        </p:spPr>
      </p:pic>
      <p:pic>
        <p:nvPicPr>
          <p:cNvPr id="1481" name="" descr=""/>
          <p:cNvPicPr/>
          <p:nvPr/>
        </p:nvPicPr>
        <p:blipFill>
          <a:blip r:embed="rId4"/>
          <a:stretch/>
        </p:blipFill>
        <p:spPr>
          <a:xfrm>
            <a:off x="7200000" y="1440000"/>
            <a:ext cx="1079640" cy="1020600"/>
          </a:xfrm>
          <a:prstGeom prst="rect">
            <a:avLst/>
          </a:prstGeom>
          <a:ln>
            <a:noFill/>
          </a:ln>
        </p:spPr>
      </p:pic>
      <p:pic>
        <p:nvPicPr>
          <p:cNvPr id="1482" name="" descr=""/>
          <p:cNvPicPr/>
          <p:nvPr/>
        </p:nvPicPr>
        <p:blipFill>
          <a:blip r:embed="rId5"/>
          <a:stretch/>
        </p:blipFill>
        <p:spPr>
          <a:xfrm>
            <a:off x="7056000" y="2736000"/>
            <a:ext cx="1223640" cy="863640"/>
          </a:xfrm>
          <a:prstGeom prst="rect">
            <a:avLst/>
          </a:prstGeom>
          <a:ln>
            <a:noFill/>
          </a:ln>
        </p:spPr>
      </p:pic>
      <p:pic>
        <p:nvPicPr>
          <p:cNvPr id="1483" name="" descr=""/>
          <p:cNvPicPr/>
          <p:nvPr/>
        </p:nvPicPr>
        <p:blipFill>
          <a:blip r:embed="rId6"/>
          <a:stretch/>
        </p:blipFill>
        <p:spPr>
          <a:xfrm>
            <a:off x="2664000" y="3670560"/>
            <a:ext cx="935640" cy="1009080"/>
          </a:xfrm>
          <a:prstGeom prst="rect">
            <a:avLst/>
          </a:prstGeom>
          <a:ln>
            <a:noFill/>
          </a:ln>
        </p:spPr>
      </p:pic>
      <p:pic>
        <p:nvPicPr>
          <p:cNvPr id="1484" name="" descr=""/>
          <p:cNvPicPr/>
          <p:nvPr/>
        </p:nvPicPr>
        <p:blipFill>
          <a:blip r:embed="rId7"/>
          <a:stretch/>
        </p:blipFill>
        <p:spPr>
          <a:xfrm>
            <a:off x="4232880" y="3672000"/>
            <a:ext cx="878760" cy="1009080"/>
          </a:xfrm>
          <a:prstGeom prst="rect">
            <a:avLst/>
          </a:prstGeom>
          <a:ln>
            <a:noFill/>
          </a:ln>
        </p:spPr>
      </p:pic>
      <p:pic>
        <p:nvPicPr>
          <p:cNvPr id="1485" name="" descr=""/>
          <p:cNvPicPr/>
          <p:nvPr/>
        </p:nvPicPr>
        <p:blipFill>
          <a:blip r:embed="rId8"/>
          <a:stretch/>
        </p:blipFill>
        <p:spPr>
          <a:xfrm>
            <a:off x="5616000" y="3672000"/>
            <a:ext cx="935640" cy="10076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CustomShape 1"/>
          <p:cNvSpPr/>
          <p:nvPr/>
        </p:nvSpPr>
        <p:spPr>
          <a:xfrm>
            <a:off x="3312000" y="1440000"/>
            <a:ext cx="5037840" cy="2301840"/>
          </a:xfrm>
          <a:prstGeom prst="ellipse">
            <a:avLst/>
          </a:prstGeom>
          <a:noFill/>
          <a:ln w="28440">
            <a:solidFill>
              <a:srgbClr val="e84987"/>
            </a:solidFill>
            <a:round/>
          </a:ln>
        </p:spPr>
        <p:style>
          <a:lnRef idx="0"/>
          <a:fillRef idx="0"/>
          <a:effectRef idx="0"/>
          <a:fontRef idx="minor"/>
        </p:style>
      </p:sp>
      <p:sp>
        <p:nvSpPr>
          <p:cNvPr id="1487" name="CustomShape 2"/>
          <p:cNvSpPr/>
          <p:nvPr/>
        </p:nvSpPr>
        <p:spPr>
          <a:xfrm>
            <a:off x="830880" y="1469880"/>
            <a:ext cx="2207160" cy="2207160"/>
          </a:xfrm>
          <a:prstGeom prst="roundRect">
            <a:avLst>
              <a:gd name="adj" fmla="val 16667"/>
            </a:avLst>
          </a:prstGeom>
          <a:noFill/>
          <a:ln w="28440">
            <a:solidFill>
              <a:srgbClr val="ffffff"/>
            </a:solidFill>
            <a:round/>
          </a:ln>
        </p:spPr>
        <p:style>
          <a:lnRef idx="0"/>
          <a:fillRef idx="0"/>
          <a:effectRef idx="0"/>
          <a:fontRef idx="minor"/>
        </p:style>
      </p:sp>
      <p:sp>
        <p:nvSpPr>
          <p:cNvPr id="1488" name="CustomShape 3"/>
          <p:cNvSpPr/>
          <p:nvPr/>
        </p:nvSpPr>
        <p:spPr>
          <a:xfrm>
            <a:off x="3312000" y="1440000"/>
            <a:ext cx="5037840" cy="2301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Assistant Medium"/>
                <a:ea typeface="Assistant Medium"/>
              </a:rPr>
              <a:t>Implementation</a:t>
            </a:r>
            <a:endParaRPr b="0" lang="fr-FR" sz="2800" spc="-1" strike="noStrike">
              <a:latin typeface="Arial"/>
            </a:endParaRPr>
          </a:p>
        </p:txBody>
      </p:sp>
      <p:sp>
        <p:nvSpPr>
          <p:cNvPr id="1489" name="CustomShape 4"/>
          <p:cNvSpPr/>
          <p:nvPr/>
        </p:nvSpPr>
        <p:spPr>
          <a:xfrm>
            <a:off x="830880" y="1711080"/>
            <a:ext cx="2207160" cy="1724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1490" name="CustomShape 5"/>
          <p:cNvSpPr/>
          <p:nvPr/>
        </p:nvSpPr>
        <p:spPr>
          <a:xfrm>
            <a:off x="7866360" y="4065480"/>
            <a:ext cx="561960" cy="630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491" name="Group 6"/>
          <p:cNvGrpSpPr/>
          <p:nvPr/>
        </p:nvGrpSpPr>
        <p:grpSpPr>
          <a:xfrm>
            <a:off x="713160" y="444960"/>
            <a:ext cx="7715160" cy="4248360"/>
            <a:chOff x="713160" y="444960"/>
            <a:chExt cx="7715160" cy="4248360"/>
          </a:xfrm>
        </p:grpSpPr>
        <p:sp>
          <p:nvSpPr>
            <p:cNvPr id="1492" name="CustomShape 7"/>
            <p:cNvSpPr/>
            <p:nvPr/>
          </p:nvSpPr>
          <p:spPr>
            <a:xfrm>
              <a:off x="713160" y="4587840"/>
              <a:ext cx="105480" cy="105480"/>
            </a:xfrm>
            <a:prstGeom prst="rect">
              <a:avLst/>
            </a:prstGeom>
            <a:solidFill>
              <a:srgbClr val="ffffff"/>
            </a:solidFill>
            <a:ln w="19080">
              <a:solidFill>
                <a:srgbClr val="ffffff"/>
              </a:solidFill>
              <a:round/>
            </a:ln>
          </p:spPr>
          <p:style>
            <a:lnRef idx="0"/>
            <a:fillRef idx="0"/>
            <a:effectRef idx="0"/>
            <a:fontRef idx="minor"/>
          </p:style>
        </p:sp>
        <p:sp>
          <p:nvSpPr>
            <p:cNvPr id="1493" name="CustomShape 8"/>
            <p:cNvSpPr/>
            <p:nvPr/>
          </p:nvSpPr>
          <p:spPr>
            <a:xfrm>
              <a:off x="8322840" y="444960"/>
              <a:ext cx="105480" cy="1054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495"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496" name="Group 3"/>
          <p:cNvGrpSpPr/>
          <p:nvPr/>
        </p:nvGrpSpPr>
        <p:grpSpPr>
          <a:xfrm>
            <a:off x="7839720" y="288360"/>
            <a:ext cx="654120" cy="654120"/>
            <a:chOff x="7839720" y="288360"/>
            <a:chExt cx="654120" cy="654120"/>
          </a:xfrm>
        </p:grpSpPr>
        <p:sp>
          <p:nvSpPr>
            <p:cNvPr id="1497"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98"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99"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00"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01"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02"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03"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04"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05"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06"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07"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08"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09"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10"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11"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12"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13"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14"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15"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16"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17"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18"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19"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20"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521"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33</a:t>
            </a:r>
            <a:endParaRPr b="0" lang="fr-FR" sz="1800" spc="-1" strike="noStrike">
              <a:latin typeface="Arial"/>
            </a:endParaRPr>
          </a:p>
        </p:txBody>
      </p:sp>
      <p:pic>
        <p:nvPicPr>
          <p:cNvPr id="1522" name="" descr=""/>
          <p:cNvPicPr/>
          <p:nvPr/>
        </p:nvPicPr>
        <p:blipFill>
          <a:blip r:embed="rId1"/>
          <a:stretch/>
        </p:blipFill>
        <p:spPr>
          <a:xfrm>
            <a:off x="1296360" y="1296000"/>
            <a:ext cx="6551640" cy="3601080"/>
          </a:xfrm>
          <a:prstGeom prst="rect">
            <a:avLst/>
          </a:prstGeom>
          <a:ln>
            <a:noFill/>
          </a:ln>
        </p:spPr>
      </p:pic>
      <p:grpSp>
        <p:nvGrpSpPr>
          <p:cNvPr id="1523" name="Group 29"/>
          <p:cNvGrpSpPr/>
          <p:nvPr/>
        </p:nvGrpSpPr>
        <p:grpSpPr>
          <a:xfrm>
            <a:off x="1296360" y="1006560"/>
            <a:ext cx="6551640" cy="3890520"/>
            <a:chOff x="1296360" y="1006560"/>
            <a:chExt cx="6551640" cy="3890520"/>
          </a:xfrm>
        </p:grpSpPr>
        <p:sp>
          <p:nvSpPr>
            <p:cNvPr id="1524" name="CustomShape 30"/>
            <p:cNvSpPr/>
            <p:nvPr/>
          </p:nvSpPr>
          <p:spPr>
            <a:xfrm>
              <a:off x="1296360" y="100656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525" name="Group 31"/>
            <p:cNvGrpSpPr/>
            <p:nvPr/>
          </p:nvGrpSpPr>
          <p:grpSpPr>
            <a:xfrm>
              <a:off x="1296360" y="1006560"/>
              <a:ext cx="6551640" cy="343800"/>
              <a:chOff x="1296360" y="1006560"/>
              <a:chExt cx="6551640" cy="343800"/>
            </a:xfrm>
          </p:grpSpPr>
          <p:sp>
            <p:nvSpPr>
              <p:cNvPr id="1526" name="CustomShape 32"/>
              <p:cNvSpPr/>
              <p:nvPr/>
            </p:nvSpPr>
            <p:spPr>
              <a:xfrm>
                <a:off x="1296360" y="1006560"/>
                <a:ext cx="6551640" cy="343800"/>
              </a:xfrm>
              <a:prstGeom prst="rect">
                <a:avLst/>
              </a:prstGeom>
              <a:solidFill>
                <a:srgbClr val="ffffff"/>
              </a:solidFill>
              <a:ln w="28440">
                <a:solidFill>
                  <a:srgbClr val="84bde7"/>
                </a:solidFill>
                <a:round/>
              </a:ln>
            </p:spPr>
            <p:style>
              <a:lnRef idx="0"/>
              <a:fillRef idx="0"/>
              <a:effectRef idx="0"/>
              <a:fontRef idx="minor"/>
            </p:style>
          </p:sp>
          <p:sp>
            <p:nvSpPr>
              <p:cNvPr id="1527" name="CustomShape 33"/>
              <p:cNvSpPr/>
              <p:nvPr/>
            </p:nvSpPr>
            <p:spPr>
              <a:xfrm>
                <a:off x="7349400" y="1115280"/>
                <a:ext cx="83520" cy="126360"/>
              </a:xfrm>
              <a:prstGeom prst="ellipse">
                <a:avLst/>
              </a:prstGeom>
              <a:solidFill>
                <a:srgbClr val="e84987"/>
              </a:solidFill>
              <a:ln>
                <a:noFill/>
              </a:ln>
            </p:spPr>
            <p:style>
              <a:lnRef idx="0"/>
              <a:fillRef idx="0"/>
              <a:effectRef idx="0"/>
              <a:fontRef idx="minor"/>
            </p:style>
          </p:sp>
          <p:sp>
            <p:nvSpPr>
              <p:cNvPr id="1528" name="CustomShape 34"/>
              <p:cNvSpPr/>
              <p:nvPr/>
            </p:nvSpPr>
            <p:spPr>
              <a:xfrm>
                <a:off x="7506000" y="1115280"/>
                <a:ext cx="82440" cy="126360"/>
              </a:xfrm>
              <a:prstGeom prst="ellipse">
                <a:avLst/>
              </a:prstGeom>
              <a:solidFill>
                <a:srgbClr val="e84987"/>
              </a:solidFill>
              <a:ln>
                <a:noFill/>
              </a:ln>
            </p:spPr>
            <p:style>
              <a:lnRef idx="0"/>
              <a:fillRef idx="0"/>
              <a:effectRef idx="0"/>
              <a:fontRef idx="minor"/>
            </p:style>
          </p:sp>
          <p:sp>
            <p:nvSpPr>
              <p:cNvPr id="1529" name="CustomShape 35"/>
              <p:cNvSpPr/>
              <p:nvPr/>
            </p:nvSpPr>
            <p:spPr>
              <a:xfrm>
                <a:off x="7661520" y="111528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531"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532" name="Group 3"/>
          <p:cNvGrpSpPr/>
          <p:nvPr/>
        </p:nvGrpSpPr>
        <p:grpSpPr>
          <a:xfrm>
            <a:off x="7839720" y="288360"/>
            <a:ext cx="654120" cy="654120"/>
            <a:chOff x="7839720" y="288360"/>
            <a:chExt cx="654120" cy="654120"/>
          </a:xfrm>
        </p:grpSpPr>
        <p:sp>
          <p:nvSpPr>
            <p:cNvPr id="1533"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34"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35"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36"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37"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38"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39"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40"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41"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42"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43"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44"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45"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46"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47"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48"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49"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50"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51"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52"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53"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54"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55"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56"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557"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34</a:t>
            </a:r>
            <a:endParaRPr b="0" lang="fr-FR" sz="1800" spc="-1" strike="noStrike">
              <a:latin typeface="Arial"/>
            </a:endParaRPr>
          </a:p>
        </p:txBody>
      </p:sp>
      <p:pic>
        <p:nvPicPr>
          <p:cNvPr id="1558" name="" descr=""/>
          <p:cNvPicPr/>
          <p:nvPr/>
        </p:nvPicPr>
        <p:blipFill>
          <a:blip r:embed="rId1"/>
          <a:stretch/>
        </p:blipFill>
        <p:spPr>
          <a:xfrm>
            <a:off x="1296360" y="1296000"/>
            <a:ext cx="6551640" cy="3601080"/>
          </a:xfrm>
          <a:prstGeom prst="rect">
            <a:avLst/>
          </a:prstGeom>
          <a:ln>
            <a:noFill/>
          </a:ln>
        </p:spPr>
      </p:pic>
      <p:grpSp>
        <p:nvGrpSpPr>
          <p:cNvPr id="1559" name="Group 29"/>
          <p:cNvGrpSpPr/>
          <p:nvPr/>
        </p:nvGrpSpPr>
        <p:grpSpPr>
          <a:xfrm>
            <a:off x="1296720" y="1006920"/>
            <a:ext cx="6551640" cy="3890520"/>
            <a:chOff x="1296720" y="1006920"/>
            <a:chExt cx="6551640" cy="3890520"/>
          </a:xfrm>
        </p:grpSpPr>
        <p:sp>
          <p:nvSpPr>
            <p:cNvPr id="1560" name="CustomShape 30"/>
            <p:cNvSpPr/>
            <p:nvPr/>
          </p:nvSpPr>
          <p:spPr>
            <a:xfrm>
              <a:off x="1296720" y="100692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561" name="Group 31"/>
            <p:cNvGrpSpPr/>
            <p:nvPr/>
          </p:nvGrpSpPr>
          <p:grpSpPr>
            <a:xfrm>
              <a:off x="1296720" y="1006920"/>
              <a:ext cx="6551640" cy="343800"/>
              <a:chOff x="1296720" y="1006920"/>
              <a:chExt cx="6551640" cy="343800"/>
            </a:xfrm>
          </p:grpSpPr>
          <p:sp>
            <p:nvSpPr>
              <p:cNvPr id="1562" name="CustomShape 32"/>
              <p:cNvSpPr/>
              <p:nvPr/>
            </p:nvSpPr>
            <p:spPr>
              <a:xfrm>
                <a:off x="1296720" y="1006920"/>
                <a:ext cx="6551640" cy="343800"/>
              </a:xfrm>
              <a:prstGeom prst="rect">
                <a:avLst/>
              </a:prstGeom>
              <a:solidFill>
                <a:srgbClr val="ffffff"/>
              </a:solidFill>
              <a:ln w="28440">
                <a:solidFill>
                  <a:srgbClr val="84bde7"/>
                </a:solidFill>
                <a:round/>
              </a:ln>
            </p:spPr>
            <p:style>
              <a:lnRef idx="0"/>
              <a:fillRef idx="0"/>
              <a:effectRef idx="0"/>
              <a:fontRef idx="minor"/>
            </p:style>
          </p:sp>
          <p:sp>
            <p:nvSpPr>
              <p:cNvPr id="1563" name="CustomShape 33"/>
              <p:cNvSpPr/>
              <p:nvPr/>
            </p:nvSpPr>
            <p:spPr>
              <a:xfrm>
                <a:off x="7349760" y="1115640"/>
                <a:ext cx="83520" cy="126360"/>
              </a:xfrm>
              <a:prstGeom prst="ellipse">
                <a:avLst/>
              </a:prstGeom>
              <a:solidFill>
                <a:srgbClr val="e84987"/>
              </a:solidFill>
              <a:ln>
                <a:noFill/>
              </a:ln>
            </p:spPr>
            <p:style>
              <a:lnRef idx="0"/>
              <a:fillRef idx="0"/>
              <a:effectRef idx="0"/>
              <a:fontRef idx="minor"/>
            </p:style>
          </p:sp>
          <p:sp>
            <p:nvSpPr>
              <p:cNvPr id="1564" name="CustomShape 34"/>
              <p:cNvSpPr/>
              <p:nvPr/>
            </p:nvSpPr>
            <p:spPr>
              <a:xfrm>
                <a:off x="7506360" y="1115640"/>
                <a:ext cx="82440" cy="126360"/>
              </a:xfrm>
              <a:prstGeom prst="ellipse">
                <a:avLst/>
              </a:prstGeom>
              <a:solidFill>
                <a:srgbClr val="e84987"/>
              </a:solidFill>
              <a:ln>
                <a:noFill/>
              </a:ln>
            </p:spPr>
            <p:style>
              <a:lnRef idx="0"/>
              <a:fillRef idx="0"/>
              <a:effectRef idx="0"/>
              <a:fontRef idx="minor"/>
            </p:style>
          </p:sp>
          <p:sp>
            <p:nvSpPr>
              <p:cNvPr id="1565" name="CustomShape 35"/>
              <p:cNvSpPr/>
              <p:nvPr/>
            </p:nvSpPr>
            <p:spPr>
              <a:xfrm>
                <a:off x="7661880" y="111564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567"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568" name="Group 3"/>
          <p:cNvGrpSpPr/>
          <p:nvPr/>
        </p:nvGrpSpPr>
        <p:grpSpPr>
          <a:xfrm>
            <a:off x="7839720" y="288360"/>
            <a:ext cx="654120" cy="654120"/>
            <a:chOff x="7839720" y="288360"/>
            <a:chExt cx="654120" cy="654120"/>
          </a:xfrm>
        </p:grpSpPr>
        <p:sp>
          <p:nvSpPr>
            <p:cNvPr id="1569"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70"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71"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72"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73"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74"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75"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76"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77"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78"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79"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80"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81"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82"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83"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84"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85"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86"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87"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88"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89"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90"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91"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92"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593"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35</a:t>
            </a:r>
            <a:endParaRPr b="0" lang="fr-FR" sz="1800" spc="-1" strike="noStrike">
              <a:latin typeface="Arial"/>
            </a:endParaRPr>
          </a:p>
        </p:txBody>
      </p:sp>
      <p:pic>
        <p:nvPicPr>
          <p:cNvPr id="1594" name="" descr=""/>
          <p:cNvPicPr/>
          <p:nvPr/>
        </p:nvPicPr>
        <p:blipFill>
          <a:blip r:embed="rId1"/>
          <a:stretch/>
        </p:blipFill>
        <p:spPr>
          <a:xfrm>
            <a:off x="1140480" y="1351080"/>
            <a:ext cx="2819160" cy="3546360"/>
          </a:xfrm>
          <a:prstGeom prst="rect">
            <a:avLst/>
          </a:prstGeom>
          <a:ln>
            <a:noFill/>
          </a:ln>
        </p:spPr>
      </p:pic>
      <p:grpSp>
        <p:nvGrpSpPr>
          <p:cNvPr id="1595" name="Group 29"/>
          <p:cNvGrpSpPr/>
          <p:nvPr/>
        </p:nvGrpSpPr>
        <p:grpSpPr>
          <a:xfrm>
            <a:off x="1140840" y="1007280"/>
            <a:ext cx="2819160" cy="3890520"/>
            <a:chOff x="1140840" y="1007280"/>
            <a:chExt cx="2819160" cy="3890520"/>
          </a:xfrm>
        </p:grpSpPr>
        <p:sp>
          <p:nvSpPr>
            <p:cNvPr id="1596" name="CustomShape 30"/>
            <p:cNvSpPr/>
            <p:nvPr/>
          </p:nvSpPr>
          <p:spPr>
            <a:xfrm>
              <a:off x="1140840" y="1007280"/>
              <a:ext cx="2819160" cy="3890520"/>
            </a:xfrm>
            <a:prstGeom prst="roundRect">
              <a:avLst>
                <a:gd name="adj" fmla="val 4674"/>
              </a:avLst>
            </a:prstGeom>
            <a:noFill/>
            <a:ln w="28440">
              <a:solidFill>
                <a:srgbClr val="84bde7"/>
              </a:solidFill>
              <a:round/>
            </a:ln>
          </p:spPr>
          <p:style>
            <a:lnRef idx="0"/>
            <a:fillRef idx="0"/>
            <a:effectRef idx="0"/>
            <a:fontRef idx="minor"/>
          </p:style>
        </p:sp>
        <p:grpSp>
          <p:nvGrpSpPr>
            <p:cNvPr id="1597" name="Group 31"/>
            <p:cNvGrpSpPr/>
            <p:nvPr/>
          </p:nvGrpSpPr>
          <p:grpSpPr>
            <a:xfrm>
              <a:off x="1140840" y="1007280"/>
              <a:ext cx="2819160" cy="343800"/>
              <a:chOff x="1140840" y="1007280"/>
              <a:chExt cx="2819160" cy="343800"/>
            </a:xfrm>
          </p:grpSpPr>
          <p:sp>
            <p:nvSpPr>
              <p:cNvPr id="1598" name="CustomShape 32"/>
              <p:cNvSpPr/>
              <p:nvPr/>
            </p:nvSpPr>
            <p:spPr>
              <a:xfrm>
                <a:off x="1140840" y="1007280"/>
                <a:ext cx="2819160" cy="343800"/>
              </a:xfrm>
              <a:prstGeom prst="rect">
                <a:avLst/>
              </a:prstGeom>
              <a:solidFill>
                <a:srgbClr val="ffffff"/>
              </a:solidFill>
              <a:ln w="28440">
                <a:solidFill>
                  <a:srgbClr val="84bde7"/>
                </a:solidFill>
                <a:round/>
              </a:ln>
            </p:spPr>
            <p:style>
              <a:lnRef idx="0"/>
              <a:fillRef idx="0"/>
              <a:effectRef idx="0"/>
              <a:fontRef idx="minor"/>
            </p:style>
          </p:sp>
          <p:sp>
            <p:nvSpPr>
              <p:cNvPr id="1599" name="CustomShape 33"/>
              <p:cNvSpPr/>
              <p:nvPr/>
            </p:nvSpPr>
            <p:spPr>
              <a:xfrm>
                <a:off x="3745800" y="1116000"/>
                <a:ext cx="35640" cy="126360"/>
              </a:xfrm>
              <a:prstGeom prst="ellipse">
                <a:avLst/>
              </a:prstGeom>
              <a:solidFill>
                <a:srgbClr val="e84987"/>
              </a:solidFill>
              <a:ln>
                <a:noFill/>
              </a:ln>
            </p:spPr>
            <p:style>
              <a:lnRef idx="0"/>
              <a:fillRef idx="0"/>
              <a:effectRef idx="0"/>
              <a:fontRef idx="minor"/>
            </p:style>
          </p:sp>
          <p:sp>
            <p:nvSpPr>
              <p:cNvPr id="1600" name="CustomShape 34"/>
              <p:cNvSpPr/>
              <p:nvPr/>
            </p:nvSpPr>
            <p:spPr>
              <a:xfrm>
                <a:off x="3813120" y="1116000"/>
                <a:ext cx="35280" cy="126360"/>
              </a:xfrm>
              <a:prstGeom prst="ellipse">
                <a:avLst/>
              </a:prstGeom>
              <a:solidFill>
                <a:srgbClr val="e84987"/>
              </a:solidFill>
              <a:ln>
                <a:noFill/>
              </a:ln>
            </p:spPr>
            <p:style>
              <a:lnRef idx="0"/>
              <a:fillRef idx="0"/>
              <a:effectRef idx="0"/>
              <a:fontRef idx="minor"/>
            </p:style>
          </p:sp>
          <p:sp>
            <p:nvSpPr>
              <p:cNvPr id="1601" name="CustomShape 35"/>
              <p:cNvSpPr/>
              <p:nvPr/>
            </p:nvSpPr>
            <p:spPr>
              <a:xfrm>
                <a:off x="3880080" y="1116000"/>
                <a:ext cx="35640" cy="126360"/>
              </a:xfrm>
              <a:prstGeom prst="ellipse">
                <a:avLst/>
              </a:prstGeom>
              <a:solidFill>
                <a:srgbClr val="e84987"/>
              </a:solidFill>
              <a:ln>
                <a:noFill/>
              </a:ln>
            </p:spPr>
            <p:style>
              <a:lnRef idx="0"/>
              <a:fillRef idx="0"/>
              <a:effectRef idx="0"/>
              <a:fontRef idx="minor"/>
            </p:style>
          </p:sp>
        </p:grpSp>
      </p:grpSp>
      <p:pic>
        <p:nvPicPr>
          <p:cNvPr id="1602" name="" descr=""/>
          <p:cNvPicPr/>
          <p:nvPr/>
        </p:nvPicPr>
        <p:blipFill>
          <a:blip r:embed="rId2"/>
          <a:stretch/>
        </p:blipFill>
        <p:spPr>
          <a:xfrm>
            <a:off x="4163400" y="1296000"/>
            <a:ext cx="3828240" cy="3565440"/>
          </a:xfrm>
          <a:prstGeom prst="rect">
            <a:avLst/>
          </a:prstGeom>
          <a:ln>
            <a:noFill/>
          </a:ln>
        </p:spPr>
      </p:pic>
      <p:grpSp>
        <p:nvGrpSpPr>
          <p:cNvPr id="1603" name="Group 36"/>
          <p:cNvGrpSpPr/>
          <p:nvPr/>
        </p:nvGrpSpPr>
        <p:grpSpPr>
          <a:xfrm>
            <a:off x="4176000" y="1015560"/>
            <a:ext cx="3828240" cy="3890520"/>
            <a:chOff x="4176000" y="1015560"/>
            <a:chExt cx="3828240" cy="3890520"/>
          </a:xfrm>
        </p:grpSpPr>
        <p:sp>
          <p:nvSpPr>
            <p:cNvPr id="1604" name="CustomShape 37"/>
            <p:cNvSpPr/>
            <p:nvPr/>
          </p:nvSpPr>
          <p:spPr>
            <a:xfrm>
              <a:off x="4176000" y="1015560"/>
              <a:ext cx="3828240" cy="3890520"/>
            </a:xfrm>
            <a:prstGeom prst="roundRect">
              <a:avLst>
                <a:gd name="adj" fmla="val 4674"/>
              </a:avLst>
            </a:prstGeom>
            <a:noFill/>
            <a:ln w="28440">
              <a:solidFill>
                <a:srgbClr val="84bde7"/>
              </a:solidFill>
              <a:round/>
            </a:ln>
          </p:spPr>
          <p:style>
            <a:lnRef idx="0"/>
            <a:fillRef idx="0"/>
            <a:effectRef idx="0"/>
            <a:fontRef idx="minor"/>
          </p:style>
        </p:sp>
        <p:grpSp>
          <p:nvGrpSpPr>
            <p:cNvPr id="1605" name="Group 38"/>
            <p:cNvGrpSpPr/>
            <p:nvPr/>
          </p:nvGrpSpPr>
          <p:grpSpPr>
            <a:xfrm>
              <a:off x="4176000" y="1015560"/>
              <a:ext cx="3828240" cy="343800"/>
              <a:chOff x="4176000" y="1015560"/>
              <a:chExt cx="3828240" cy="343800"/>
            </a:xfrm>
          </p:grpSpPr>
          <p:sp>
            <p:nvSpPr>
              <p:cNvPr id="1606" name="CustomShape 39"/>
              <p:cNvSpPr/>
              <p:nvPr/>
            </p:nvSpPr>
            <p:spPr>
              <a:xfrm>
                <a:off x="4176000" y="1015560"/>
                <a:ext cx="3828240" cy="343800"/>
              </a:xfrm>
              <a:prstGeom prst="rect">
                <a:avLst/>
              </a:prstGeom>
              <a:solidFill>
                <a:srgbClr val="ffffff"/>
              </a:solidFill>
              <a:ln w="28440">
                <a:solidFill>
                  <a:srgbClr val="84bde7"/>
                </a:solidFill>
                <a:round/>
              </a:ln>
            </p:spPr>
            <p:style>
              <a:lnRef idx="0"/>
              <a:fillRef idx="0"/>
              <a:effectRef idx="0"/>
              <a:fontRef idx="minor"/>
            </p:style>
          </p:sp>
          <p:sp>
            <p:nvSpPr>
              <p:cNvPr id="1607" name="CustomShape 40"/>
              <p:cNvSpPr/>
              <p:nvPr/>
            </p:nvSpPr>
            <p:spPr>
              <a:xfrm>
                <a:off x="7713360" y="1124280"/>
                <a:ext cx="48600" cy="126360"/>
              </a:xfrm>
              <a:prstGeom prst="ellipse">
                <a:avLst/>
              </a:prstGeom>
              <a:solidFill>
                <a:srgbClr val="e84987"/>
              </a:solidFill>
              <a:ln>
                <a:noFill/>
              </a:ln>
            </p:spPr>
            <p:style>
              <a:lnRef idx="0"/>
              <a:fillRef idx="0"/>
              <a:effectRef idx="0"/>
              <a:fontRef idx="minor"/>
            </p:style>
          </p:sp>
          <p:sp>
            <p:nvSpPr>
              <p:cNvPr id="1608" name="CustomShape 41"/>
              <p:cNvSpPr/>
              <p:nvPr/>
            </p:nvSpPr>
            <p:spPr>
              <a:xfrm>
                <a:off x="7804800" y="1124280"/>
                <a:ext cx="47880" cy="126360"/>
              </a:xfrm>
              <a:prstGeom prst="ellipse">
                <a:avLst/>
              </a:prstGeom>
              <a:solidFill>
                <a:srgbClr val="e84987"/>
              </a:solidFill>
              <a:ln>
                <a:noFill/>
              </a:ln>
            </p:spPr>
            <p:style>
              <a:lnRef idx="0"/>
              <a:fillRef idx="0"/>
              <a:effectRef idx="0"/>
              <a:fontRef idx="minor"/>
            </p:style>
          </p:sp>
          <p:sp>
            <p:nvSpPr>
              <p:cNvPr id="1609" name="CustomShape 42"/>
              <p:cNvSpPr/>
              <p:nvPr/>
            </p:nvSpPr>
            <p:spPr>
              <a:xfrm>
                <a:off x="7895520" y="1124280"/>
                <a:ext cx="4860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11"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12" name="Group 3"/>
          <p:cNvGrpSpPr/>
          <p:nvPr/>
        </p:nvGrpSpPr>
        <p:grpSpPr>
          <a:xfrm>
            <a:off x="7839720" y="288360"/>
            <a:ext cx="654120" cy="654120"/>
            <a:chOff x="7839720" y="288360"/>
            <a:chExt cx="654120" cy="654120"/>
          </a:xfrm>
        </p:grpSpPr>
        <p:sp>
          <p:nvSpPr>
            <p:cNvPr id="1613"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4"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5"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16"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17"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18"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19"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20"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21"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22"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23"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24"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25"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26"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27"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28"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29"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30"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31"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32"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33"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34"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35"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36"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637"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36</a:t>
            </a:r>
            <a:endParaRPr b="0" lang="fr-FR" sz="1800" spc="-1" strike="noStrike">
              <a:latin typeface="Arial"/>
            </a:endParaRPr>
          </a:p>
        </p:txBody>
      </p:sp>
      <p:pic>
        <p:nvPicPr>
          <p:cNvPr id="1638" name="" descr=""/>
          <p:cNvPicPr/>
          <p:nvPr/>
        </p:nvPicPr>
        <p:blipFill>
          <a:blip r:embed="rId1"/>
          <a:stretch/>
        </p:blipFill>
        <p:spPr>
          <a:xfrm>
            <a:off x="1296720" y="1351080"/>
            <a:ext cx="6551640" cy="3546360"/>
          </a:xfrm>
          <a:prstGeom prst="rect">
            <a:avLst/>
          </a:prstGeom>
          <a:ln>
            <a:noFill/>
          </a:ln>
        </p:spPr>
      </p:pic>
      <p:grpSp>
        <p:nvGrpSpPr>
          <p:cNvPr id="1639" name="Group 29"/>
          <p:cNvGrpSpPr/>
          <p:nvPr/>
        </p:nvGrpSpPr>
        <p:grpSpPr>
          <a:xfrm>
            <a:off x="1297080" y="1007280"/>
            <a:ext cx="6551640" cy="3890520"/>
            <a:chOff x="1297080" y="1007280"/>
            <a:chExt cx="6551640" cy="3890520"/>
          </a:xfrm>
        </p:grpSpPr>
        <p:sp>
          <p:nvSpPr>
            <p:cNvPr id="1640" name="CustomShape 30"/>
            <p:cNvSpPr/>
            <p:nvPr/>
          </p:nvSpPr>
          <p:spPr>
            <a:xfrm>
              <a:off x="1297080" y="100728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641" name="Group 31"/>
            <p:cNvGrpSpPr/>
            <p:nvPr/>
          </p:nvGrpSpPr>
          <p:grpSpPr>
            <a:xfrm>
              <a:off x="1297080" y="1007280"/>
              <a:ext cx="6551640" cy="343800"/>
              <a:chOff x="1297080" y="1007280"/>
              <a:chExt cx="6551640" cy="343800"/>
            </a:xfrm>
          </p:grpSpPr>
          <p:sp>
            <p:nvSpPr>
              <p:cNvPr id="1642" name="CustomShape 32"/>
              <p:cNvSpPr/>
              <p:nvPr/>
            </p:nvSpPr>
            <p:spPr>
              <a:xfrm>
                <a:off x="1297080" y="1007280"/>
                <a:ext cx="6551640" cy="343800"/>
              </a:xfrm>
              <a:prstGeom prst="rect">
                <a:avLst/>
              </a:prstGeom>
              <a:solidFill>
                <a:srgbClr val="ffffff"/>
              </a:solidFill>
              <a:ln w="28440">
                <a:solidFill>
                  <a:srgbClr val="84bde7"/>
                </a:solidFill>
                <a:round/>
              </a:ln>
            </p:spPr>
            <p:style>
              <a:lnRef idx="0"/>
              <a:fillRef idx="0"/>
              <a:effectRef idx="0"/>
              <a:fontRef idx="minor"/>
            </p:style>
          </p:sp>
          <p:sp>
            <p:nvSpPr>
              <p:cNvPr id="1643" name="CustomShape 33"/>
              <p:cNvSpPr/>
              <p:nvPr/>
            </p:nvSpPr>
            <p:spPr>
              <a:xfrm>
                <a:off x="7350120" y="1116000"/>
                <a:ext cx="83520" cy="126360"/>
              </a:xfrm>
              <a:prstGeom prst="ellipse">
                <a:avLst/>
              </a:prstGeom>
              <a:solidFill>
                <a:srgbClr val="e84987"/>
              </a:solidFill>
              <a:ln>
                <a:noFill/>
              </a:ln>
            </p:spPr>
            <p:style>
              <a:lnRef idx="0"/>
              <a:fillRef idx="0"/>
              <a:effectRef idx="0"/>
              <a:fontRef idx="minor"/>
            </p:style>
          </p:sp>
          <p:sp>
            <p:nvSpPr>
              <p:cNvPr id="1644" name="CustomShape 34"/>
              <p:cNvSpPr/>
              <p:nvPr/>
            </p:nvSpPr>
            <p:spPr>
              <a:xfrm>
                <a:off x="7506720" y="1116000"/>
                <a:ext cx="82440" cy="126360"/>
              </a:xfrm>
              <a:prstGeom prst="ellipse">
                <a:avLst/>
              </a:prstGeom>
              <a:solidFill>
                <a:srgbClr val="e84987"/>
              </a:solidFill>
              <a:ln>
                <a:noFill/>
              </a:ln>
            </p:spPr>
            <p:style>
              <a:lnRef idx="0"/>
              <a:fillRef idx="0"/>
              <a:effectRef idx="0"/>
              <a:fontRef idx="minor"/>
            </p:style>
          </p:sp>
          <p:sp>
            <p:nvSpPr>
              <p:cNvPr id="1645" name="CustomShape 35"/>
              <p:cNvSpPr/>
              <p:nvPr/>
            </p:nvSpPr>
            <p:spPr>
              <a:xfrm>
                <a:off x="7662240" y="111600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47"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48" name="Group 3"/>
          <p:cNvGrpSpPr/>
          <p:nvPr/>
        </p:nvGrpSpPr>
        <p:grpSpPr>
          <a:xfrm>
            <a:off x="7839720" y="288360"/>
            <a:ext cx="654120" cy="654120"/>
            <a:chOff x="7839720" y="288360"/>
            <a:chExt cx="654120" cy="654120"/>
          </a:xfrm>
        </p:grpSpPr>
        <p:sp>
          <p:nvSpPr>
            <p:cNvPr id="1649"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0"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1"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52"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53"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54"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55"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56"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57"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58"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59"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60"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61"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62"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63"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64"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65"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66"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67"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68"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69"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70"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71"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72"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673"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37</a:t>
            </a:r>
            <a:endParaRPr b="0" lang="fr-FR" sz="1800" spc="-1" strike="noStrike">
              <a:latin typeface="Arial"/>
            </a:endParaRPr>
          </a:p>
        </p:txBody>
      </p:sp>
      <p:pic>
        <p:nvPicPr>
          <p:cNvPr id="1674" name="" descr=""/>
          <p:cNvPicPr/>
          <p:nvPr/>
        </p:nvPicPr>
        <p:blipFill>
          <a:blip r:embed="rId1"/>
          <a:stretch/>
        </p:blipFill>
        <p:spPr>
          <a:xfrm>
            <a:off x="1297080" y="1351440"/>
            <a:ext cx="6551640" cy="3529440"/>
          </a:xfrm>
          <a:prstGeom prst="rect">
            <a:avLst/>
          </a:prstGeom>
          <a:ln>
            <a:noFill/>
          </a:ln>
        </p:spPr>
      </p:pic>
      <p:grpSp>
        <p:nvGrpSpPr>
          <p:cNvPr id="1675" name="Group 29"/>
          <p:cNvGrpSpPr/>
          <p:nvPr/>
        </p:nvGrpSpPr>
        <p:grpSpPr>
          <a:xfrm>
            <a:off x="1297440" y="1007640"/>
            <a:ext cx="6551640" cy="3890520"/>
            <a:chOff x="1297440" y="1007640"/>
            <a:chExt cx="6551640" cy="3890520"/>
          </a:xfrm>
        </p:grpSpPr>
        <p:sp>
          <p:nvSpPr>
            <p:cNvPr id="1676" name="CustomShape 30"/>
            <p:cNvSpPr/>
            <p:nvPr/>
          </p:nvSpPr>
          <p:spPr>
            <a:xfrm>
              <a:off x="1297440" y="100764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677" name="Group 31"/>
            <p:cNvGrpSpPr/>
            <p:nvPr/>
          </p:nvGrpSpPr>
          <p:grpSpPr>
            <a:xfrm>
              <a:off x="1297440" y="1007640"/>
              <a:ext cx="6551640" cy="343800"/>
              <a:chOff x="1297440" y="1007640"/>
              <a:chExt cx="6551640" cy="343800"/>
            </a:xfrm>
          </p:grpSpPr>
          <p:sp>
            <p:nvSpPr>
              <p:cNvPr id="1678" name="CustomShape 32"/>
              <p:cNvSpPr/>
              <p:nvPr/>
            </p:nvSpPr>
            <p:spPr>
              <a:xfrm>
                <a:off x="1297440" y="1007640"/>
                <a:ext cx="6551640" cy="343800"/>
              </a:xfrm>
              <a:prstGeom prst="rect">
                <a:avLst/>
              </a:prstGeom>
              <a:solidFill>
                <a:srgbClr val="ffffff"/>
              </a:solidFill>
              <a:ln w="28440">
                <a:solidFill>
                  <a:srgbClr val="84bde7"/>
                </a:solidFill>
                <a:round/>
              </a:ln>
            </p:spPr>
            <p:style>
              <a:lnRef idx="0"/>
              <a:fillRef idx="0"/>
              <a:effectRef idx="0"/>
              <a:fontRef idx="minor"/>
            </p:style>
          </p:sp>
          <p:sp>
            <p:nvSpPr>
              <p:cNvPr id="1679" name="CustomShape 33"/>
              <p:cNvSpPr/>
              <p:nvPr/>
            </p:nvSpPr>
            <p:spPr>
              <a:xfrm>
                <a:off x="7350480" y="1116360"/>
                <a:ext cx="83520" cy="126360"/>
              </a:xfrm>
              <a:prstGeom prst="ellipse">
                <a:avLst/>
              </a:prstGeom>
              <a:solidFill>
                <a:srgbClr val="e84987"/>
              </a:solidFill>
              <a:ln>
                <a:noFill/>
              </a:ln>
            </p:spPr>
            <p:style>
              <a:lnRef idx="0"/>
              <a:fillRef idx="0"/>
              <a:effectRef idx="0"/>
              <a:fontRef idx="minor"/>
            </p:style>
          </p:sp>
          <p:sp>
            <p:nvSpPr>
              <p:cNvPr id="1680" name="CustomShape 34"/>
              <p:cNvSpPr/>
              <p:nvPr/>
            </p:nvSpPr>
            <p:spPr>
              <a:xfrm>
                <a:off x="7507080" y="1116360"/>
                <a:ext cx="82440" cy="126360"/>
              </a:xfrm>
              <a:prstGeom prst="ellipse">
                <a:avLst/>
              </a:prstGeom>
              <a:solidFill>
                <a:srgbClr val="e84987"/>
              </a:solidFill>
              <a:ln>
                <a:noFill/>
              </a:ln>
            </p:spPr>
            <p:style>
              <a:lnRef idx="0"/>
              <a:fillRef idx="0"/>
              <a:effectRef idx="0"/>
              <a:fontRef idx="minor"/>
            </p:style>
          </p:sp>
          <p:sp>
            <p:nvSpPr>
              <p:cNvPr id="1681" name="CustomShape 35"/>
              <p:cNvSpPr/>
              <p:nvPr/>
            </p:nvSpPr>
            <p:spPr>
              <a:xfrm>
                <a:off x="7662600" y="111636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2"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83"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84" name="Group 3"/>
          <p:cNvGrpSpPr/>
          <p:nvPr/>
        </p:nvGrpSpPr>
        <p:grpSpPr>
          <a:xfrm>
            <a:off x="7839720" y="288360"/>
            <a:ext cx="654120" cy="654120"/>
            <a:chOff x="7839720" y="288360"/>
            <a:chExt cx="654120" cy="654120"/>
          </a:xfrm>
        </p:grpSpPr>
        <p:sp>
          <p:nvSpPr>
            <p:cNvPr id="1685"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86"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87"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88"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89"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90"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91"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92"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93"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94"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95"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96"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97"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98"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99"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00"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01"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02"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03"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04"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05"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06"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07"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08"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709"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38</a:t>
            </a:r>
            <a:endParaRPr b="0" lang="fr-FR" sz="1800" spc="-1" strike="noStrike">
              <a:latin typeface="Arial"/>
            </a:endParaRPr>
          </a:p>
        </p:txBody>
      </p:sp>
      <p:pic>
        <p:nvPicPr>
          <p:cNvPr id="1710" name="" descr=""/>
          <p:cNvPicPr/>
          <p:nvPr/>
        </p:nvPicPr>
        <p:blipFill>
          <a:blip r:embed="rId1"/>
          <a:stretch/>
        </p:blipFill>
        <p:spPr>
          <a:xfrm>
            <a:off x="1297440" y="1351800"/>
            <a:ext cx="6551640" cy="3546360"/>
          </a:xfrm>
          <a:prstGeom prst="rect">
            <a:avLst/>
          </a:prstGeom>
          <a:ln>
            <a:noFill/>
          </a:ln>
        </p:spPr>
      </p:pic>
      <p:grpSp>
        <p:nvGrpSpPr>
          <p:cNvPr id="1711" name="Group 29"/>
          <p:cNvGrpSpPr/>
          <p:nvPr/>
        </p:nvGrpSpPr>
        <p:grpSpPr>
          <a:xfrm>
            <a:off x="1297800" y="1008000"/>
            <a:ext cx="6551640" cy="3890520"/>
            <a:chOff x="1297800" y="1008000"/>
            <a:chExt cx="6551640" cy="3890520"/>
          </a:xfrm>
        </p:grpSpPr>
        <p:sp>
          <p:nvSpPr>
            <p:cNvPr id="1712" name="CustomShape 30"/>
            <p:cNvSpPr/>
            <p:nvPr/>
          </p:nvSpPr>
          <p:spPr>
            <a:xfrm>
              <a:off x="1297800" y="100800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713" name="Group 31"/>
            <p:cNvGrpSpPr/>
            <p:nvPr/>
          </p:nvGrpSpPr>
          <p:grpSpPr>
            <a:xfrm>
              <a:off x="1297800" y="1008000"/>
              <a:ext cx="6551640" cy="343800"/>
              <a:chOff x="1297800" y="1008000"/>
              <a:chExt cx="6551640" cy="343800"/>
            </a:xfrm>
          </p:grpSpPr>
          <p:sp>
            <p:nvSpPr>
              <p:cNvPr id="1714" name="CustomShape 32"/>
              <p:cNvSpPr/>
              <p:nvPr/>
            </p:nvSpPr>
            <p:spPr>
              <a:xfrm>
                <a:off x="1297800" y="1008000"/>
                <a:ext cx="6551640" cy="343800"/>
              </a:xfrm>
              <a:prstGeom prst="rect">
                <a:avLst/>
              </a:prstGeom>
              <a:solidFill>
                <a:srgbClr val="ffffff"/>
              </a:solidFill>
              <a:ln w="28440">
                <a:solidFill>
                  <a:srgbClr val="84bde7"/>
                </a:solidFill>
                <a:round/>
              </a:ln>
            </p:spPr>
            <p:style>
              <a:lnRef idx="0"/>
              <a:fillRef idx="0"/>
              <a:effectRef idx="0"/>
              <a:fontRef idx="minor"/>
            </p:style>
          </p:sp>
          <p:sp>
            <p:nvSpPr>
              <p:cNvPr id="1715" name="CustomShape 33"/>
              <p:cNvSpPr/>
              <p:nvPr/>
            </p:nvSpPr>
            <p:spPr>
              <a:xfrm>
                <a:off x="7350840" y="1116720"/>
                <a:ext cx="83520" cy="126360"/>
              </a:xfrm>
              <a:prstGeom prst="ellipse">
                <a:avLst/>
              </a:prstGeom>
              <a:solidFill>
                <a:srgbClr val="e84987"/>
              </a:solidFill>
              <a:ln>
                <a:noFill/>
              </a:ln>
            </p:spPr>
            <p:style>
              <a:lnRef idx="0"/>
              <a:fillRef idx="0"/>
              <a:effectRef idx="0"/>
              <a:fontRef idx="minor"/>
            </p:style>
          </p:sp>
          <p:sp>
            <p:nvSpPr>
              <p:cNvPr id="1716" name="CustomShape 34"/>
              <p:cNvSpPr/>
              <p:nvPr/>
            </p:nvSpPr>
            <p:spPr>
              <a:xfrm>
                <a:off x="7507440" y="1116720"/>
                <a:ext cx="82440" cy="126360"/>
              </a:xfrm>
              <a:prstGeom prst="ellipse">
                <a:avLst/>
              </a:prstGeom>
              <a:solidFill>
                <a:srgbClr val="e84987"/>
              </a:solidFill>
              <a:ln>
                <a:noFill/>
              </a:ln>
            </p:spPr>
            <p:style>
              <a:lnRef idx="0"/>
              <a:fillRef idx="0"/>
              <a:effectRef idx="0"/>
              <a:fontRef idx="minor"/>
            </p:style>
          </p:sp>
          <p:sp>
            <p:nvSpPr>
              <p:cNvPr id="1717" name="CustomShape 35"/>
              <p:cNvSpPr/>
              <p:nvPr/>
            </p:nvSpPr>
            <p:spPr>
              <a:xfrm>
                <a:off x="7662960" y="111672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8"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19"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20" name="Group 3"/>
          <p:cNvGrpSpPr/>
          <p:nvPr/>
        </p:nvGrpSpPr>
        <p:grpSpPr>
          <a:xfrm>
            <a:off x="7839720" y="288360"/>
            <a:ext cx="654120" cy="654120"/>
            <a:chOff x="7839720" y="288360"/>
            <a:chExt cx="654120" cy="654120"/>
          </a:xfrm>
        </p:grpSpPr>
        <p:sp>
          <p:nvSpPr>
            <p:cNvPr id="1721"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22"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23"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24"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25"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26"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27"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28"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29"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30"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31"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32"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33"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34"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35"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36"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37"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38"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39"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40"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41"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42"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43"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44"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745"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39</a:t>
            </a:r>
            <a:endParaRPr b="0" lang="fr-FR" sz="1800" spc="-1" strike="noStrike">
              <a:latin typeface="Arial"/>
            </a:endParaRPr>
          </a:p>
        </p:txBody>
      </p:sp>
      <p:pic>
        <p:nvPicPr>
          <p:cNvPr id="1746" name="" descr=""/>
          <p:cNvPicPr/>
          <p:nvPr/>
        </p:nvPicPr>
        <p:blipFill>
          <a:blip r:embed="rId1"/>
          <a:stretch/>
        </p:blipFill>
        <p:spPr>
          <a:xfrm>
            <a:off x="1298160" y="1298520"/>
            <a:ext cx="6551640" cy="3600360"/>
          </a:xfrm>
          <a:prstGeom prst="rect">
            <a:avLst/>
          </a:prstGeom>
          <a:ln>
            <a:noFill/>
          </a:ln>
        </p:spPr>
      </p:pic>
      <p:grpSp>
        <p:nvGrpSpPr>
          <p:cNvPr id="1747" name="Group 29"/>
          <p:cNvGrpSpPr/>
          <p:nvPr/>
        </p:nvGrpSpPr>
        <p:grpSpPr>
          <a:xfrm>
            <a:off x="1298520" y="1008720"/>
            <a:ext cx="6551640" cy="3890520"/>
            <a:chOff x="1298520" y="1008720"/>
            <a:chExt cx="6551640" cy="3890520"/>
          </a:xfrm>
        </p:grpSpPr>
        <p:sp>
          <p:nvSpPr>
            <p:cNvPr id="1748" name="CustomShape 30"/>
            <p:cNvSpPr/>
            <p:nvPr/>
          </p:nvSpPr>
          <p:spPr>
            <a:xfrm>
              <a:off x="1298520" y="100872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749" name="Group 31"/>
            <p:cNvGrpSpPr/>
            <p:nvPr/>
          </p:nvGrpSpPr>
          <p:grpSpPr>
            <a:xfrm>
              <a:off x="1298520" y="1008720"/>
              <a:ext cx="6551640" cy="343800"/>
              <a:chOff x="1298520" y="1008720"/>
              <a:chExt cx="6551640" cy="343800"/>
            </a:xfrm>
          </p:grpSpPr>
          <p:sp>
            <p:nvSpPr>
              <p:cNvPr id="1750" name="CustomShape 32"/>
              <p:cNvSpPr/>
              <p:nvPr/>
            </p:nvSpPr>
            <p:spPr>
              <a:xfrm>
                <a:off x="1298520" y="1008720"/>
                <a:ext cx="6551640" cy="343800"/>
              </a:xfrm>
              <a:prstGeom prst="rect">
                <a:avLst/>
              </a:prstGeom>
              <a:solidFill>
                <a:srgbClr val="ffffff"/>
              </a:solidFill>
              <a:ln w="28440">
                <a:solidFill>
                  <a:srgbClr val="84bde7"/>
                </a:solidFill>
                <a:round/>
              </a:ln>
            </p:spPr>
            <p:style>
              <a:lnRef idx="0"/>
              <a:fillRef idx="0"/>
              <a:effectRef idx="0"/>
              <a:fontRef idx="minor"/>
            </p:style>
          </p:sp>
          <p:sp>
            <p:nvSpPr>
              <p:cNvPr id="1751" name="CustomShape 33"/>
              <p:cNvSpPr/>
              <p:nvPr/>
            </p:nvSpPr>
            <p:spPr>
              <a:xfrm>
                <a:off x="7351560" y="1117440"/>
                <a:ext cx="83520" cy="126360"/>
              </a:xfrm>
              <a:prstGeom prst="ellipse">
                <a:avLst/>
              </a:prstGeom>
              <a:solidFill>
                <a:srgbClr val="e84987"/>
              </a:solidFill>
              <a:ln>
                <a:noFill/>
              </a:ln>
            </p:spPr>
            <p:style>
              <a:lnRef idx="0"/>
              <a:fillRef idx="0"/>
              <a:effectRef idx="0"/>
              <a:fontRef idx="minor"/>
            </p:style>
          </p:sp>
          <p:sp>
            <p:nvSpPr>
              <p:cNvPr id="1752" name="CustomShape 34"/>
              <p:cNvSpPr/>
              <p:nvPr/>
            </p:nvSpPr>
            <p:spPr>
              <a:xfrm>
                <a:off x="7508160" y="1117440"/>
                <a:ext cx="82440" cy="126360"/>
              </a:xfrm>
              <a:prstGeom prst="ellipse">
                <a:avLst/>
              </a:prstGeom>
              <a:solidFill>
                <a:srgbClr val="e84987"/>
              </a:solidFill>
              <a:ln>
                <a:noFill/>
              </a:ln>
            </p:spPr>
            <p:style>
              <a:lnRef idx="0"/>
              <a:fillRef idx="0"/>
              <a:effectRef idx="0"/>
              <a:fontRef idx="minor"/>
            </p:style>
          </p:sp>
          <p:sp>
            <p:nvSpPr>
              <p:cNvPr id="1753" name="CustomShape 35"/>
              <p:cNvSpPr/>
              <p:nvPr/>
            </p:nvSpPr>
            <p:spPr>
              <a:xfrm>
                <a:off x="7663680" y="111744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720000" y="444960"/>
            <a:ext cx="7701480" cy="5702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Introduction</a:t>
            </a:r>
            <a:endParaRPr b="0" lang="fr-FR" sz="3200" spc="-1" strike="noStrike">
              <a:latin typeface="Arial"/>
            </a:endParaRPr>
          </a:p>
        </p:txBody>
      </p:sp>
      <p:grpSp>
        <p:nvGrpSpPr>
          <p:cNvPr id="627" name="Group 2"/>
          <p:cNvGrpSpPr/>
          <p:nvPr/>
        </p:nvGrpSpPr>
        <p:grpSpPr>
          <a:xfrm>
            <a:off x="7839720" y="288000"/>
            <a:ext cx="654120" cy="654120"/>
            <a:chOff x="7839720" y="288000"/>
            <a:chExt cx="654120" cy="654120"/>
          </a:xfrm>
        </p:grpSpPr>
        <p:sp>
          <p:nvSpPr>
            <p:cNvPr id="628" name="CustomShape 3"/>
            <p:cNvSpPr/>
            <p:nvPr/>
          </p:nvSpPr>
          <p:spPr>
            <a:xfrm>
              <a:off x="7839720" y="28800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29" name="CustomShape 4"/>
            <p:cNvSpPr/>
            <p:nvPr/>
          </p:nvSpPr>
          <p:spPr>
            <a:xfrm>
              <a:off x="7839720" y="28800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30" name="CustomShape 5"/>
            <p:cNvSpPr/>
            <p:nvPr/>
          </p:nvSpPr>
          <p:spPr>
            <a:xfrm>
              <a:off x="7904520" y="28800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631" name="CustomShape 6"/>
            <p:cNvSpPr/>
            <p:nvPr/>
          </p:nvSpPr>
          <p:spPr>
            <a:xfrm>
              <a:off x="7961400" y="28800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632" name="CustomShape 7"/>
            <p:cNvSpPr/>
            <p:nvPr/>
          </p:nvSpPr>
          <p:spPr>
            <a:xfrm>
              <a:off x="8009640" y="28800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633" name="CustomShape 8"/>
            <p:cNvSpPr/>
            <p:nvPr/>
          </p:nvSpPr>
          <p:spPr>
            <a:xfrm>
              <a:off x="8063280" y="28800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634" name="CustomShape 9"/>
            <p:cNvSpPr/>
            <p:nvPr/>
          </p:nvSpPr>
          <p:spPr>
            <a:xfrm>
              <a:off x="8119800" y="28800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635" name="CustomShape 10"/>
            <p:cNvSpPr/>
            <p:nvPr/>
          </p:nvSpPr>
          <p:spPr>
            <a:xfrm>
              <a:off x="8165160" y="29088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636" name="CustomShape 11"/>
            <p:cNvSpPr/>
            <p:nvPr/>
          </p:nvSpPr>
          <p:spPr>
            <a:xfrm>
              <a:off x="7848360" y="66384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637" name="CustomShape 12"/>
            <p:cNvSpPr/>
            <p:nvPr/>
          </p:nvSpPr>
          <p:spPr>
            <a:xfrm>
              <a:off x="7857360" y="71208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638" name="CustomShape 13"/>
            <p:cNvSpPr/>
            <p:nvPr/>
          </p:nvSpPr>
          <p:spPr>
            <a:xfrm>
              <a:off x="7877160" y="76032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639" name="CustomShape 14"/>
            <p:cNvSpPr/>
            <p:nvPr/>
          </p:nvSpPr>
          <p:spPr>
            <a:xfrm>
              <a:off x="7904880" y="80316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640" name="CustomShape 15"/>
            <p:cNvSpPr/>
            <p:nvPr/>
          </p:nvSpPr>
          <p:spPr>
            <a:xfrm>
              <a:off x="7937280" y="84204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641" name="CustomShape 16"/>
            <p:cNvSpPr/>
            <p:nvPr/>
          </p:nvSpPr>
          <p:spPr>
            <a:xfrm>
              <a:off x="7977600" y="87732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642" name="CustomShape 17"/>
            <p:cNvSpPr/>
            <p:nvPr/>
          </p:nvSpPr>
          <p:spPr>
            <a:xfrm>
              <a:off x="8022240" y="90468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643" name="CustomShape 18"/>
            <p:cNvSpPr/>
            <p:nvPr/>
          </p:nvSpPr>
          <p:spPr>
            <a:xfrm>
              <a:off x="7842240" y="61776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644" name="CustomShape 19"/>
            <p:cNvSpPr/>
            <p:nvPr/>
          </p:nvSpPr>
          <p:spPr>
            <a:xfrm>
              <a:off x="7848360" y="56772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645" name="CustomShape 20"/>
            <p:cNvSpPr/>
            <p:nvPr/>
          </p:nvSpPr>
          <p:spPr>
            <a:xfrm>
              <a:off x="7857360" y="51912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646" name="CustomShape 21"/>
            <p:cNvSpPr/>
            <p:nvPr/>
          </p:nvSpPr>
          <p:spPr>
            <a:xfrm>
              <a:off x="7877160" y="47088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647" name="CustomShape 22"/>
            <p:cNvSpPr/>
            <p:nvPr/>
          </p:nvSpPr>
          <p:spPr>
            <a:xfrm>
              <a:off x="7904880" y="42804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648" name="CustomShape 23"/>
            <p:cNvSpPr/>
            <p:nvPr/>
          </p:nvSpPr>
          <p:spPr>
            <a:xfrm>
              <a:off x="7937280" y="38916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649" name="CustomShape 24"/>
            <p:cNvSpPr/>
            <p:nvPr/>
          </p:nvSpPr>
          <p:spPr>
            <a:xfrm>
              <a:off x="7977600" y="35388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650" name="CustomShape 25"/>
            <p:cNvSpPr/>
            <p:nvPr/>
          </p:nvSpPr>
          <p:spPr>
            <a:xfrm>
              <a:off x="8022240" y="32688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651" name="CustomShape 26"/>
          <p:cNvSpPr/>
          <p:nvPr/>
        </p:nvSpPr>
        <p:spPr>
          <a:xfrm>
            <a:off x="8352000" y="446400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652" name="" descr=""/>
          <p:cNvPicPr/>
          <p:nvPr/>
        </p:nvPicPr>
        <p:blipFill>
          <a:blip r:embed="rId1"/>
          <a:stretch/>
        </p:blipFill>
        <p:spPr>
          <a:xfrm>
            <a:off x="1008000" y="1316520"/>
            <a:ext cx="7125840" cy="2930040"/>
          </a:xfrm>
          <a:prstGeom prst="rect">
            <a:avLst/>
          </a:prstGeom>
          <a:ln>
            <a:noFill/>
          </a:ln>
        </p:spPr>
      </p:pic>
      <p:sp>
        <p:nvSpPr>
          <p:cNvPr id="653"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654" name="CustomShape 28"/>
          <p:cNvSpPr/>
          <p:nvPr/>
        </p:nvSpPr>
        <p:spPr>
          <a:xfrm>
            <a:off x="576360" y="4341960"/>
            <a:ext cx="430560" cy="408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4</a:t>
            </a:r>
            <a:endParaRPr b="0" lang="fr-FR" sz="1800" spc="-1" strike="noStrike">
              <a:latin typeface="Arial"/>
            </a:endParaRPr>
          </a:p>
        </p:txBody>
      </p:sp>
      <p:grpSp>
        <p:nvGrpSpPr>
          <p:cNvPr id="655" name="Group 29"/>
          <p:cNvGrpSpPr/>
          <p:nvPr/>
        </p:nvGrpSpPr>
        <p:grpSpPr>
          <a:xfrm>
            <a:off x="1008000" y="1016640"/>
            <a:ext cx="7125840" cy="3229920"/>
            <a:chOff x="1008000" y="1016640"/>
            <a:chExt cx="7125840" cy="3229920"/>
          </a:xfrm>
        </p:grpSpPr>
        <p:sp>
          <p:nvSpPr>
            <p:cNvPr id="656" name="CustomShape 30"/>
            <p:cNvSpPr/>
            <p:nvPr/>
          </p:nvSpPr>
          <p:spPr>
            <a:xfrm>
              <a:off x="1008000" y="1016640"/>
              <a:ext cx="7125840" cy="3229920"/>
            </a:xfrm>
            <a:prstGeom prst="roundRect">
              <a:avLst>
                <a:gd name="adj" fmla="val 4674"/>
              </a:avLst>
            </a:prstGeom>
            <a:noFill/>
            <a:ln w="28440">
              <a:solidFill>
                <a:srgbClr val="84bde7"/>
              </a:solidFill>
              <a:round/>
            </a:ln>
          </p:spPr>
          <p:style>
            <a:lnRef idx="0"/>
            <a:fillRef idx="0"/>
            <a:effectRef idx="0"/>
            <a:fontRef idx="minor"/>
          </p:style>
        </p:sp>
        <p:grpSp>
          <p:nvGrpSpPr>
            <p:cNvPr id="657" name="Group 31"/>
            <p:cNvGrpSpPr/>
            <p:nvPr/>
          </p:nvGrpSpPr>
          <p:grpSpPr>
            <a:xfrm>
              <a:off x="1008000" y="1016640"/>
              <a:ext cx="7125840" cy="285120"/>
              <a:chOff x="1008000" y="1016640"/>
              <a:chExt cx="7125840" cy="285120"/>
            </a:xfrm>
          </p:grpSpPr>
          <p:sp>
            <p:nvSpPr>
              <p:cNvPr id="658" name="CustomShape 32"/>
              <p:cNvSpPr/>
              <p:nvPr/>
            </p:nvSpPr>
            <p:spPr>
              <a:xfrm>
                <a:off x="1008000" y="1016640"/>
                <a:ext cx="7125840" cy="285120"/>
              </a:xfrm>
              <a:prstGeom prst="rect">
                <a:avLst/>
              </a:prstGeom>
              <a:solidFill>
                <a:srgbClr val="ffffff"/>
              </a:solidFill>
              <a:ln w="28440">
                <a:solidFill>
                  <a:srgbClr val="84bde7"/>
                </a:solidFill>
                <a:round/>
              </a:ln>
            </p:spPr>
            <p:style>
              <a:lnRef idx="0"/>
              <a:fillRef idx="0"/>
              <a:effectRef idx="0"/>
              <a:fontRef idx="minor"/>
            </p:style>
          </p:sp>
          <p:sp>
            <p:nvSpPr>
              <p:cNvPr id="659" name="CustomShape 33"/>
              <p:cNvSpPr/>
              <p:nvPr/>
            </p:nvSpPr>
            <p:spPr>
              <a:xfrm>
                <a:off x="7592040" y="1106640"/>
                <a:ext cx="90360" cy="105120"/>
              </a:xfrm>
              <a:prstGeom prst="ellipse">
                <a:avLst/>
              </a:prstGeom>
              <a:solidFill>
                <a:srgbClr val="e84987"/>
              </a:solidFill>
              <a:ln>
                <a:noFill/>
              </a:ln>
            </p:spPr>
            <p:style>
              <a:lnRef idx="0"/>
              <a:fillRef idx="0"/>
              <a:effectRef idx="0"/>
              <a:fontRef idx="minor"/>
            </p:style>
          </p:sp>
          <p:sp>
            <p:nvSpPr>
              <p:cNvPr id="660" name="CustomShape 34"/>
              <p:cNvSpPr/>
              <p:nvPr/>
            </p:nvSpPr>
            <p:spPr>
              <a:xfrm>
                <a:off x="7761960" y="1106640"/>
                <a:ext cx="90360" cy="105120"/>
              </a:xfrm>
              <a:prstGeom prst="ellipse">
                <a:avLst/>
              </a:prstGeom>
              <a:solidFill>
                <a:srgbClr val="e84987"/>
              </a:solidFill>
              <a:ln>
                <a:noFill/>
              </a:ln>
            </p:spPr>
            <p:style>
              <a:lnRef idx="0"/>
              <a:fillRef idx="0"/>
              <a:effectRef idx="0"/>
              <a:fontRef idx="minor"/>
            </p:style>
          </p:sp>
          <p:sp>
            <p:nvSpPr>
              <p:cNvPr id="661" name="CustomShape 35"/>
              <p:cNvSpPr/>
              <p:nvPr/>
            </p:nvSpPr>
            <p:spPr>
              <a:xfrm>
                <a:off x="7931520" y="1106640"/>
                <a:ext cx="90360" cy="1051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55"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56" name="Group 3"/>
          <p:cNvGrpSpPr/>
          <p:nvPr/>
        </p:nvGrpSpPr>
        <p:grpSpPr>
          <a:xfrm>
            <a:off x="7839720" y="288360"/>
            <a:ext cx="654120" cy="654120"/>
            <a:chOff x="7839720" y="288360"/>
            <a:chExt cx="654120" cy="654120"/>
          </a:xfrm>
        </p:grpSpPr>
        <p:sp>
          <p:nvSpPr>
            <p:cNvPr id="1757"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58"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59"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60"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61"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62"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63"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64"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65"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66"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67"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68"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69"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70"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71"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72"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73"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74"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75"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76"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77"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78"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79"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80"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781"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40</a:t>
            </a:r>
            <a:endParaRPr b="0" lang="fr-FR" sz="1800" spc="-1" strike="noStrike">
              <a:latin typeface="Arial"/>
            </a:endParaRPr>
          </a:p>
        </p:txBody>
      </p:sp>
      <p:pic>
        <p:nvPicPr>
          <p:cNvPr id="1782" name="" descr=""/>
          <p:cNvPicPr/>
          <p:nvPr/>
        </p:nvPicPr>
        <p:blipFill>
          <a:blip r:embed="rId1"/>
          <a:stretch/>
        </p:blipFill>
        <p:spPr>
          <a:xfrm>
            <a:off x="1298520" y="1352880"/>
            <a:ext cx="6551640" cy="3546360"/>
          </a:xfrm>
          <a:prstGeom prst="rect">
            <a:avLst/>
          </a:prstGeom>
          <a:ln>
            <a:noFill/>
          </a:ln>
        </p:spPr>
      </p:pic>
      <p:grpSp>
        <p:nvGrpSpPr>
          <p:cNvPr id="1783" name="Group 29"/>
          <p:cNvGrpSpPr/>
          <p:nvPr/>
        </p:nvGrpSpPr>
        <p:grpSpPr>
          <a:xfrm>
            <a:off x="1298880" y="1009080"/>
            <a:ext cx="6551640" cy="3890520"/>
            <a:chOff x="1298880" y="1009080"/>
            <a:chExt cx="6551640" cy="3890520"/>
          </a:xfrm>
        </p:grpSpPr>
        <p:sp>
          <p:nvSpPr>
            <p:cNvPr id="1784" name="CustomShape 30"/>
            <p:cNvSpPr/>
            <p:nvPr/>
          </p:nvSpPr>
          <p:spPr>
            <a:xfrm>
              <a:off x="1298880" y="100908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785" name="Group 31"/>
            <p:cNvGrpSpPr/>
            <p:nvPr/>
          </p:nvGrpSpPr>
          <p:grpSpPr>
            <a:xfrm>
              <a:off x="1298880" y="1009080"/>
              <a:ext cx="6551640" cy="343800"/>
              <a:chOff x="1298880" y="1009080"/>
              <a:chExt cx="6551640" cy="343800"/>
            </a:xfrm>
          </p:grpSpPr>
          <p:sp>
            <p:nvSpPr>
              <p:cNvPr id="1786" name="CustomShape 32"/>
              <p:cNvSpPr/>
              <p:nvPr/>
            </p:nvSpPr>
            <p:spPr>
              <a:xfrm>
                <a:off x="1298880" y="1009080"/>
                <a:ext cx="6551640" cy="343800"/>
              </a:xfrm>
              <a:prstGeom prst="rect">
                <a:avLst/>
              </a:prstGeom>
              <a:solidFill>
                <a:srgbClr val="ffffff"/>
              </a:solidFill>
              <a:ln w="28440">
                <a:solidFill>
                  <a:srgbClr val="84bde7"/>
                </a:solidFill>
                <a:round/>
              </a:ln>
            </p:spPr>
            <p:style>
              <a:lnRef idx="0"/>
              <a:fillRef idx="0"/>
              <a:effectRef idx="0"/>
              <a:fontRef idx="minor"/>
            </p:style>
          </p:sp>
          <p:sp>
            <p:nvSpPr>
              <p:cNvPr id="1787" name="CustomShape 33"/>
              <p:cNvSpPr/>
              <p:nvPr/>
            </p:nvSpPr>
            <p:spPr>
              <a:xfrm>
                <a:off x="7351920" y="1117800"/>
                <a:ext cx="83520" cy="126360"/>
              </a:xfrm>
              <a:prstGeom prst="ellipse">
                <a:avLst/>
              </a:prstGeom>
              <a:solidFill>
                <a:srgbClr val="e84987"/>
              </a:solidFill>
              <a:ln>
                <a:noFill/>
              </a:ln>
            </p:spPr>
            <p:style>
              <a:lnRef idx="0"/>
              <a:fillRef idx="0"/>
              <a:effectRef idx="0"/>
              <a:fontRef idx="minor"/>
            </p:style>
          </p:sp>
          <p:sp>
            <p:nvSpPr>
              <p:cNvPr id="1788" name="CustomShape 34"/>
              <p:cNvSpPr/>
              <p:nvPr/>
            </p:nvSpPr>
            <p:spPr>
              <a:xfrm>
                <a:off x="7508520" y="1117800"/>
                <a:ext cx="82440" cy="126360"/>
              </a:xfrm>
              <a:prstGeom prst="ellipse">
                <a:avLst/>
              </a:prstGeom>
              <a:solidFill>
                <a:srgbClr val="e84987"/>
              </a:solidFill>
              <a:ln>
                <a:noFill/>
              </a:ln>
            </p:spPr>
            <p:style>
              <a:lnRef idx="0"/>
              <a:fillRef idx="0"/>
              <a:effectRef idx="0"/>
              <a:fontRef idx="minor"/>
            </p:style>
          </p:sp>
          <p:sp>
            <p:nvSpPr>
              <p:cNvPr id="1789" name="CustomShape 35"/>
              <p:cNvSpPr/>
              <p:nvPr/>
            </p:nvSpPr>
            <p:spPr>
              <a:xfrm>
                <a:off x="7664040" y="111780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0"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91"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92" name="Group 3"/>
          <p:cNvGrpSpPr/>
          <p:nvPr/>
        </p:nvGrpSpPr>
        <p:grpSpPr>
          <a:xfrm>
            <a:off x="7839720" y="288360"/>
            <a:ext cx="654120" cy="654120"/>
            <a:chOff x="7839720" y="288360"/>
            <a:chExt cx="654120" cy="654120"/>
          </a:xfrm>
        </p:grpSpPr>
        <p:sp>
          <p:nvSpPr>
            <p:cNvPr id="1793"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4"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5"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96"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97"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98"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99"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00"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01"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02"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03"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04"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05"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06"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07"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08"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09"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10"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11"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12"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13"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14"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15"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16"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817"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41</a:t>
            </a:r>
            <a:endParaRPr b="0" lang="fr-FR" sz="1800" spc="-1" strike="noStrike">
              <a:latin typeface="Arial"/>
            </a:endParaRPr>
          </a:p>
        </p:txBody>
      </p:sp>
      <p:pic>
        <p:nvPicPr>
          <p:cNvPr id="1818" name="" descr=""/>
          <p:cNvPicPr/>
          <p:nvPr/>
        </p:nvPicPr>
        <p:blipFill>
          <a:blip r:embed="rId1"/>
          <a:stretch/>
        </p:blipFill>
        <p:spPr>
          <a:xfrm>
            <a:off x="1298880" y="1353240"/>
            <a:ext cx="6551640" cy="3546360"/>
          </a:xfrm>
          <a:prstGeom prst="rect">
            <a:avLst/>
          </a:prstGeom>
          <a:ln>
            <a:noFill/>
          </a:ln>
        </p:spPr>
      </p:pic>
      <p:grpSp>
        <p:nvGrpSpPr>
          <p:cNvPr id="1819" name="Group 29"/>
          <p:cNvGrpSpPr/>
          <p:nvPr/>
        </p:nvGrpSpPr>
        <p:grpSpPr>
          <a:xfrm>
            <a:off x="1299240" y="1009440"/>
            <a:ext cx="6551640" cy="3890520"/>
            <a:chOff x="1299240" y="1009440"/>
            <a:chExt cx="6551640" cy="3890520"/>
          </a:xfrm>
        </p:grpSpPr>
        <p:sp>
          <p:nvSpPr>
            <p:cNvPr id="1820" name="CustomShape 30"/>
            <p:cNvSpPr/>
            <p:nvPr/>
          </p:nvSpPr>
          <p:spPr>
            <a:xfrm>
              <a:off x="1299240" y="100944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821" name="Group 31"/>
            <p:cNvGrpSpPr/>
            <p:nvPr/>
          </p:nvGrpSpPr>
          <p:grpSpPr>
            <a:xfrm>
              <a:off x="1299240" y="1009440"/>
              <a:ext cx="6551640" cy="343800"/>
              <a:chOff x="1299240" y="1009440"/>
              <a:chExt cx="6551640" cy="343800"/>
            </a:xfrm>
          </p:grpSpPr>
          <p:sp>
            <p:nvSpPr>
              <p:cNvPr id="1822" name="CustomShape 32"/>
              <p:cNvSpPr/>
              <p:nvPr/>
            </p:nvSpPr>
            <p:spPr>
              <a:xfrm>
                <a:off x="1299240" y="1009440"/>
                <a:ext cx="6551640" cy="343800"/>
              </a:xfrm>
              <a:prstGeom prst="rect">
                <a:avLst/>
              </a:prstGeom>
              <a:solidFill>
                <a:srgbClr val="ffffff"/>
              </a:solidFill>
              <a:ln w="28440">
                <a:solidFill>
                  <a:srgbClr val="84bde7"/>
                </a:solidFill>
                <a:round/>
              </a:ln>
            </p:spPr>
            <p:style>
              <a:lnRef idx="0"/>
              <a:fillRef idx="0"/>
              <a:effectRef idx="0"/>
              <a:fontRef idx="minor"/>
            </p:style>
          </p:sp>
          <p:sp>
            <p:nvSpPr>
              <p:cNvPr id="1823" name="CustomShape 33"/>
              <p:cNvSpPr/>
              <p:nvPr/>
            </p:nvSpPr>
            <p:spPr>
              <a:xfrm>
                <a:off x="7352280" y="1118160"/>
                <a:ext cx="83520" cy="126360"/>
              </a:xfrm>
              <a:prstGeom prst="ellipse">
                <a:avLst/>
              </a:prstGeom>
              <a:solidFill>
                <a:srgbClr val="e84987"/>
              </a:solidFill>
              <a:ln>
                <a:noFill/>
              </a:ln>
            </p:spPr>
            <p:style>
              <a:lnRef idx="0"/>
              <a:fillRef idx="0"/>
              <a:effectRef idx="0"/>
              <a:fontRef idx="minor"/>
            </p:style>
          </p:sp>
          <p:sp>
            <p:nvSpPr>
              <p:cNvPr id="1824" name="CustomShape 34"/>
              <p:cNvSpPr/>
              <p:nvPr/>
            </p:nvSpPr>
            <p:spPr>
              <a:xfrm>
                <a:off x="7508880" y="1118160"/>
                <a:ext cx="82440" cy="126360"/>
              </a:xfrm>
              <a:prstGeom prst="ellipse">
                <a:avLst/>
              </a:prstGeom>
              <a:solidFill>
                <a:srgbClr val="e84987"/>
              </a:solidFill>
              <a:ln>
                <a:noFill/>
              </a:ln>
            </p:spPr>
            <p:style>
              <a:lnRef idx="0"/>
              <a:fillRef idx="0"/>
              <a:effectRef idx="0"/>
              <a:fontRef idx="minor"/>
            </p:style>
          </p:sp>
          <p:sp>
            <p:nvSpPr>
              <p:cNvPr id="1825" name="CustomShape 35"/>
              <p:cNvSpPr/>
              <p:nvPr/>
            </p:nvSpPr>
            <p:spPr>
              <a:xfrm>
                <a:off x="7664400" y="111816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827"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28" name="Group 3"/>
          <p:cNvGrpSpPr/>
          <p:nvPr/>
        </p:nvGrpSpPr>
        <p:grpSpPr>
          <a:xfrm>
            <a:off x="7839720" y="288360"/>
            <a:ext cx="654120" cy="654120"/>
            <a:chOff x="7839720" y="288360"/>
            <a:chExt cx="654120" cy="654120"/>
          </a:xfrm>
        </p:grpSpPr>
        <p:sp>
          <p:nvSpPr>
            <p:cNvPr id="1829"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0"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1"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32"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33"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34"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35"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36"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37"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38"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39"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40"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41"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42"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43"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44"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45"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46"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47"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48"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49"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50"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51"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52"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853"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42</a:t>
            </a:r>
            <a:endParaRPr b="0" lang="fr-FR" sz="1800" spc="-1" strike="noStrike">
              <a:latin typeface="Arial"/>
            </a:endParaRPr>
          </a:p>
        </p:txBody>
      </p:sp>
      <p:pic>
        <p:nvPicPr>
          <p:cNvPr id="1854" name="" descr=""/>
          <p:cNvPicPr/>
          <p:nvPr/>
        </p:nvPicPr>
        <p:blipFill>
          <a:blip r:embed="rId1"/>
          <a:stretch/>
        </p:blipFill>
        <p:spPr>
          <a:xfrm>
            <a:off x="1299240" y="1353600"/>
            <a:ext cx="6551640" cy="3546360"/>
          </a:xfrm>
          <a:prstGeom prst="rect">
            <a:avLst/>
          </a:prstGeom>
          <a:ln>
            <a:noFill/>
          </a:ln>
        </p:spPr>
      </p:pic>
      <p:grpSp>
        <p:nvGrpSpPr>
          <p:cNvPr id="1855" name="Group 29"/>
          <p:cNvGrpSpPr/>
          <p:nvPr/>
        </p:nvGrpSpPr>
        <p:grpSpPr>
          <a:xfrm>
            <a:off x="1299600" y="1009800"/>
            <a:ext cx="6551640" cy="3890520"/>
            <a:chOff x="1299600" y="1009800"/>
            <a:chExt cx="6551640" cy="3890520"/>
          </a:xfrm>
        </p:grpSpPr>
        <p:sp>
          <p:nvSpPr>
            <p:cNvPr id="1856" name="CustomShape 30"/>
            <p:cNvSpPr/>
            <p:nvPr/>
          </p:nvSpPr>
          <p:spPr>
            <a:xfrm>
              <a:off x="1299600" y="100980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857" name="Group 31"/>
            <p:cNvGrpSpPr/>
            <p:nvPr/>
          </p:nvGrpSpPr>
          <p:grpSpPr>
            <a:xfrm>
              <a:off x="1299600" y="1009800"/>
              <a:ext cx="6551640" cy="343800"/>
              <a:chOff x="1299600" y="1009800"/>
              <a:chExt cx="6551640" cy="343800"/>
            </a:xfrm>
          </p:grpSpPr>
          <p:sp>
            <p:nvSpPr>
              <p:cNvPr id="1858" name="CustomShape 32"/>
              <p:cNvSpPr/>
              <p:nvPr/>
            </p:nvSpPr>
            <p:spPr>
              <a:xfrm>
                <a:off x="1299600" y="1009800"/>
                <a:ext cx="6551640" cy="343800"/>
              </a:xfrm>
              <a:prstGeom prst="rect">
                <a:avLst/>
              </a:prstGeom>
              <a:solidFill>
                <a:srgbClr val="ffffff"/>
              </a:solidFill>
              <a:ln w="28440">
                <a:solidFill>
                  <a:srgbClr val="84bde7"/>
                </a:solidFill>
                <a:round/>
              </a:ln>
            </p:spPr>
            <p:style>
              <a:lnRef idx="0"/>
              <a:fillRef idx="0"/>
              <a:effectRef idx="0"/>
              <a:fontRef idx="minor"/>
            </p:style>
          </p:sp>
          <p:sp>
            <p:nvSpPr>
              <p:cNvPr id="1859" name="CustomShape 33"/>
              <p:cNvSpPr/>
              <p:nvPr/>
            </p:nvSpPr>
            <p:spPr>
              <a:xfrm>
                <a:off x="7352640" y="1118520"/>
                <a:ext cx="83520" cy="126360"/>
              </a:xfrm>
              <a:prstGeom prst="ellipse">
                <a:avLst/>
              </a:prstGeom>
              <a:solidFill>
                <a:srgbClr val="e84987"/>
              </a:solidFill>
              <a:ln>
                <a:noFill/>
              </a:ln>
            </p:spPr>
            <p:style>
              <a:lnRef idx="0"/>
              <a:fillRef idx="0"/>
              <a:effectRef idx="0"/>
              <a:fontRef idx="minor"/>
            </p:style>
          </p:sp>
          <p:sp>
            <p:nvSpPr>
              <p:cNvPr id="1860" name="CustomShape 34"/>
              <p:cNvSpPr/>
              <p:nvPr/>
            </p:nvSpPr>
            <p:spPr>
              <a:xfrm>
                <a:off x="7509240" y="1118520"/>
                <a:ext cx="82440" cy="126360"/>
              </a:xfrm>
              <a:prstGeom prst="ellipse">
                <a:avLst/>
              </a:prstGeom>
              <a:solidFill>
                <a:srgbClr val="e84987"/>
              </a:solidFill>
              <a:ln>
                <a:noFill/>
              </a:ln>
            </p:spPr>
            <p:style>
              <a:lnRef idx="0"/>
              <a:fillRef idx="0"/>
              <a:effectRef idx="0"/>
              <a:fontRef idx="minor"/>
            </p:style>
          </p:sp>
          <p:sp>
            <p:nvSpPr>
              <p:cNvPr id="1861" name="CustomShape 35"/>
              <p:cNvSpPr/>
              <p:nvPr/>
            </p:nvSpPr>
            <p:spPr>
              <a:xfrm>
                <a:off x="7664760" y="111852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2" name="CustomShape 1"/>
          <p:cNvSpPr/>
          <p:nvPr/>
        </p:nvSpPr>
        <p:spPr>
          <a:xfrm>
            <a:off x="720000" y="216000"/>
            <a:ext cx="7701480" cy="799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863"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64" name="Group 3"/>
          <p:cNvGrpSpPr/>
          <p:nvPr/>
        </p:nvGrpSpPr>
        <p:grpSpPr>
          <a:xfrm>
            <a:off x="7839720" y="288360"/>
            <a:ext cx="654120" cy="654120"/>
            <a:chOff x="7839720" y="288360"/>
            <a:chExt cx="654120" cy="654120"/>
          </a:xfrm>
        </p:grpSpPr>
        <p:sp>
          <p:nvSpPr>
            <p:cNvPr id="1865" name="CustomShape 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66" name="CustomShape 5"/>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67" name="CustomShape 6"/>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68" name="CustomShape 7"/>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69" name="CustomShape 8"/>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70" name="CustomShape 9"/>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71" name="CustomShape 10"/>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72" name="CustomShape 11"/>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73" name="CustomShape 12"/>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74" name="CustomShape 13"/>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75" name="CustomShape 14"/>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76" name="CustomShape 15"/>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77" name="CustomShape 16"/>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78" name="CustomShape 17"/>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79" name="CustomShape 18"/>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80" name="CustomShape 19"/>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81" name="CustomShape 20"/>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82" name="CustomShape 21"/>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83" name="CustomShape 22"/>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84" name="CustomShape 23"/>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85" name="CustomShape 24"/>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86" name="CustomShape 25"/>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87" name="CustomShape 26"/>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88" name="CustomShape 27"/>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1889" name="CustomShape 28"/>
          <p:cNvSpPr/>
          <p:nvPr/>
        </p:nvSpPr>
        <p:spPr>
          <a:xfrm>
            <a:off x="576360" y="4341960"/>
            <a:ext cx="574920" cy="408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43</a:t>
            </a:r>
            <a:endParaRPr b="0" lang="fr-FR" sz="1800" spc="-1" strike="noStrike">
              <a:latin typeface="Arial"/>
            </a:endParaRPr>
          </a:p>
        </p:txBody>
      </p:sp>
      <p:pic>
        <p:nvPicPr>
          <p:cNvPr id="1890" name="" descr=""/>
          <p:cNvPicPr/>
          <p:nvPr/>
        </p:nvPicPr>
        <p:blipFill>
          <a:blip r:embed="rId1"/>
          <a:stretch/>
        </p:blipFill>
        <p:spPr>
          <a:xfrm>
            <a:off x="1299600" y="1353960"/>
            <a:ext cx="6551640" cy="3546720"/>
          </a:xfrm>
          <a:prstGeom prst="rect">
            <a:avLst/>
          </a:prstGeom>
          <a:ln>
            <a:noFill/>
          </a:ln>
        </p:spPr>
      </p:pic>
      <p:grpSp>
        <p:nvGrpSpPr>
          <p:cNvPr id="1891" name="Group 29"/>
          <p:cNvGrpSpPr/>
          <p:nvPr/>
        </p:nvGrpSpPr>
        <p:grpSpPr>
          <a:xfrm>
            <a:off x="1299960" y="1010160"/>
            <a:ext cx="6551640" cy="3890520"/>
            <a:chOff x="1299960" y="1010160"/>
            <a:chExt cx="6551640" cy="3890520"/>
          </a:xfrm>
        </p:grpSpPr>
        <p:sp>
          <p:nvSpPr>
            <p:cNvPr id="1892" name="CustomShape 30"/>
            <p:cNvSpPr/>
            <p:nvPr/>
          </p:nvSpPr>
          <p:spPr>
            <a:xfrm>
              <a:off x="1299960" y="1010160"/>
              <a:ext cx="6551640" cy="3890520"/>
            </a:xfrm>
            <a:prstGeom prst="roundRect">
              <a:avLst>
                <a:gd name="adj" fmla="val 4674"/>
              </a:avLst>
            </a:prstGeom>
            <a:noFill/>
            <a:ln w="28440">
              <a:solidFill>
                <a:srgbClr val="84bde7"/>
              </a:solidFill>
              <a:round/>
            </a:ln>
          </p:spPr>
          <p:style>
            <a:lnRef idx="0"/>
            <a:fillRef idx="0"/>
            <a:effectRef idx="0"/>
            <a:fontRef idx="minor"/>
          </p:style>
        </p:sp>
        <p:grpSp>
          <p:nvGrpSpPr>
            <p:cNvPr id="1893" name="Group 31"/>
            <p:cNvGrpSpPr/>
            <p:nvPr/>
          </p:nvGrpSpPr>
          <p:grpSpPr>
            <a:xfrm>
              <a:off x="1299960" y="1010160"/>
              <a:ext cx="6551640" cy="343800"/>
              <a:chOff x="1299960" y="1010160"/>
              <a:chExt cx="6551640" cy="343800"/>
            </a:xfrm>
          </p:grpSpPr>
          <p:sp>
            <p:nvSpPr>
              <p:cNvPr id="1894" name="CustomShape 32"/>
              <p:cNvSpPr/>
              <p:nvPr/>
            </p:nvSpPr>
            <p:spPr>
              <a:xfrm>
                <a:off x="1299960" y="1010160"/>
                <a:ext cx="6551640" cy="343800"/>
              </a:xfrm>
              <a:prstGeom prst="rect">
                <a:avLst/>
              </a:prstGeom>
              <a:solidFill>
                <a:srgbClr val="ffffff"/>
              </a:solidFill>
              <a:ln w="28440">
                <a:solidFill>
                  <a:srgbClr val="84bde7"/>
                </a:solidFill>
                <a:round/>
              </a:ln>
            </p:spPr>
            <p:style>
              <a:lnRef idx="0"/>
              <a:fillRef idx="0"/>
              <a:effectRef idx="0"/>
              <a:fontRef idx="minor"/>
            </p:style>
          </p:sp>
          <p:sp>
            <p:nvSpPr>
              <p:cNvPr id="1895" name="CustomShape 33"/>
              <p:cNvSpPr/>
              <p:nvPr/>
            </p:nvSpPr>
            <p:spPr>
              <a:xfrm>
                <a:off x="7353000" y="1118880"/>
                <a:ext cx="83520" cy="126360"/>
              </a:xfrm>
              <a:prstGeom prst="ellipse">
                <a:avLst/>
              </a:prstGeom>
              <a:solidFill>
                <a:srgbClr val="e84987"/>
              </a:solidFill>
              <a:ln>
                <a:noFill/>
              </a:ln>
            </p:spPr>
            <p:style>
              <a:lnRef idx="0"/>
              <a:fillRef idx="0"/>
              <a:effectRef idx="0"/>
              <a:fontRef idx="minor"/>
            </p:style>
          </p:sp>
          <p:sp>
            <p:nvSpPr>
              <p:cNvPr id="1896" name="CustomShape 34"/>
              <p:cNvSpPr/>
              <p:nvPr/>
            </p:nvSpPr>
            <p:spPr>
              <a:xfrm>
                <a:off x="7509600" y="1118880"/>
                <a:ext cx="82440" cy="126360"/>
              </a:xfrm>
              <a:prstGeom prst="ellipse">
                <a:avLst/>
              </a:prstGeom>
              <a:solidFill>
                <a:srgbClr val="e84987"/>
              </a:solidFill>
              <a:ln>
                <a:noFill/>
              </a:ln>
            </p:spPr>
            <p:style>
              <a:lnRef idx="0"/>
              <a:fillRef idx="0"/>
              <a:effectRef idx="0"/>
              <a:fontRef idx="minor"/>
            </p:style>
          </p:sp>
          <p:sp>
            <p:nvSpPr>
              <p:cNvPr id="1897" name="CustomShape 35"/>
              <p:cNvSpPr/>
              <p:nvPr/>
            </p:nvSpPr>
            <p:spPr>
              <a:xfrm>
                <a:off x="7665120" y="1118880"/>
                <a:ext cx="83160" cy="1263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8" name="CustomShape 1"/>
          <p:cNvSpPr/>
          <p:nvPr/>
        </p:nvSpPr>
        <p:spPr>
          <a:xfrm>
            <a:off x="2751840" y="3553560"/>
            <a:ext cx="3635280" cy="418320"/>
          </a:xfrm>
          <a:prstGeom prst="rect">
            <a:avLst/>
          </a:prstGeom>
          <a:noFill/>
          <a:ln>
            <a:noFill/>
          </a:ln>
        </p:spPr>
        <p:style>
          <a:lnRef idx="0"/>
          <a:fillRef idx="0"/>
          <a:effectRef idx="0"/>
          <a:fontRef idx="minor"/>
        </p:style>
      </p:sp>
      <p:sp>
        <p:nvSpPr>
          <p:cNvPr id="1899" name="CustomShape 2"/>
          <p:cNvSpPr/>
          <p:nvPr/>
        </p:nvSpPr>
        <p:spPr>
          <a:xfrm>
            <a:off x="1901880" y="1160280"/>
            <a:ext cx="5333400" cy="2223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1" lang="en" sz="2400" spc="-1" strike="noStrike">
                <a:solidFill>
                  <a:srgbClr val="000000"/>
                </a:solidFill>
                <a:latin typeface="Assistant Medium"/>
                <a:ea typeface="Assistant Medium"/>
              </a:rPr>
              <a:t>Conclusion &amp; Perspectives</a:t>
            </a:r>
            <a:r>
              <a:rPr b="0" lang="en" sz="3100" spc="-1" strike="noStrike">
                <a:solidFill>
                  <a:srgbClr val="191919"/>
                </a:solidFill>
                <a:latin typeface="Assistant"/>
                <a:ea typeface="Assistant"/>
              </a:rPr>
              <a:t>”</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900" name="CustomShape 1"/>
          <p:cNvSpPr/>
          <p:nvPr/>
        </p:nvSpPr>
        <p:spPr>
          <a:xfrm>
            <a:off x="720000" y="444960"/>
            <a:ext cx="7701480" cy="570240"/>
          </a:xfrm>
          <a:prstGeom prst="rect">
            <a:avLst/>
          </a:prstGeom>
          <a:noFill/>
          <a:ln>
            <a:noFill/>
          </a:ln>
        </p:spPr>
        <p:style>
          <a:lnRef idx="0"/>
          <a:fillRef idx="0"/>
          <a:effectRef idx="0"/>
          <a:fontRef idx="minor"/>
        </p:style>
      </p:sp>
      <p:sp>
        <p:nvSpPr>
          <p:cNvPr id="1901" name="CustomShape 2"/>
          <p:cNvSpPr/>
          <p:nvPr/>
        </p:nvSpPr>
        <p:spPr>
          <a:xfrm>
            <a:off x="2203920" y="1809360"/>
            <a:ext cx="4736160" cy="2504160"/>
          </a:xfrm>
          <a:prstGeom prst="rect">
            <a:avLst/>
          </a:prstGeom>
          <a:noFill/>
          <a:ln w="28440">
            <a:solidFill>
              <a:srgbClr val="84bde7"/>
            </a:solidFill>
            <a:round/>
          </a:ln>
        </p:spPr>
        <p:style>
          <a:lnRef idx="0"/>
          <a:fillRef idx="0"/>
          <a:effectRef idx="0"/>
          <a:fontRef idx="minor"/>
        </p:style>
      </p:sp>
      <p:sp>
        <p:nvSpPr>
          <p:cNvPr id="1902" name="CustomShape 3"/>
          <p:cNvSpPr/>
          <p:nvPr/>
        </p:nvSpPr>
        <p:spPr>
          <a:xfrm>
            <a:off x="2199960" y="908640"/>
            <a:ext cx="4736160" cy="89532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1903" name="CustomShape 4"/>
          <p:cNvSpPr/>
          <p:nvPr/>
        </p:nvSpPr>
        <p:spPr>
          <a:xfrm>
            <a:off x="2199960" y="1806840"/>
            <a:ext cx="4736160" cy="1158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endParaRPr b="0" lang="fr-FR" sz="1800" spc="-1" strike="noStrike">
              <a:latin typeface="Arial"/>
            </a:endParaRPr>
          </a:p>
          <a:p>
            <a:pPr algn="ctr">
              <a:lnSpc>
                <a:spcPct val="100000"/>
              </a:lnSpc>
              <a:tabLst>
                <a:tab algn="l" pos="0"/>
              </a:tabLst>
            </a:pPr>
            <a:endParaRPr b="0" lang="fr-FR" sz="1800" spc="-1" strike="noStrike">
              <a:latin typeface="Arial"/>
            </a:endParaRPr>
          </a:p>
        </p:txBody>
      </p:sp>
      <p:sp>
        <p:nvSpPr>
          <p:cNvPr id="1904" name="CustomShape 5"/>
          <p:cNvSpPr/>
          <p:nvPr/>
        </p:nvSpPr>
        <p:spPr>
          <a:xfrm flipH="1">
            <a:off x="2999520" y="2715120"/>
            <a:ext cx="2997360" cy="432360"/>
          </a:xfrm>
          <a:prstGeom prst="rect">
            <a:avLst/>
          </a:prstGeom>
          <a:noFill/>
          <a:ln>
            <a:noFill/>
          </a:ln>
        </p:spPr>
        <p:style>
          <a:lnRef idx="0"/>
          <a:fillRef idx="0"/>
          <a:effectRef idx="0"/>
          <a:fontRef idx="minor"/>
        </p:style>
      </p:sp>
      <p:grpSp>
        <p:nvGrpSpPr>
          <p:cNvPr id="1905" name="Group 6"/>
          <p:cNvGrpSpPr/>
          <p:nvPr/>
        </p:nvGrpSpPr>
        <p:grpSpPr>
          <a:xfrm>
            <a:off x="2199240" y="640080"/>
            <a:ext cx="4736160" cy="264960"/>
            <a:chOff x="2199240" y="640080"/>
            <a:chExt cx="4736160" cy="264960"/>
          </a:xfrm>
        </p:grpSpPr>
        <p:sp>
          <p:nvSpPr>
            <p:cNvPr id="1906" name="CustomShape 7"/>
            <p:cNvSpPr/>
            <p:nvPr/>
          </p:nvSpPr>
          <p:spPr>
            <a:xfrm>
              <a:off x="2199240" y="640080"/>
              <a:ext cx="4736160" cy="264960"/>
            </a:xfrm>
            <a:prstGeom prst="rect">
              <a:avLst/>
            </a:prstGeom>
            <a:noFill/>
            <a:ln w="28440">
              <a:solidFill>
                <a:srgbClr val="84bde7"/>
              </a:solidFill>
              <a:round/>
            </a:ln>
          </p:spPr>
          <p:style>
            <a:lnRef idx="0"/>
            <a:fillRef idx="0"/>
            <a:effectRef idx="0"/>
            <a:fontRef idx="minor"/>
          </p:style>
        </p:sp>
        <p:sp>
          <p:nvSpPr>
            <p:cNvPr id="1907" name="CustomShape 8"/>
            <p:cNvSpPr/>
            <p:nvPr/>
          </p:nvSpPr>
          <p:spPr>
            <a:xfrm>
              <a:off x="6350040" y="723600"/>
              <a:ext cx="97560" cy="97560"/>
            </a:xfrm>
            <a:prstGeom prst="ellipse">
              <a:avLst/>
            </a:prstGeom>
            <a:solidFill>
              <a:srgbClr val="e84987"/>
            </a:solidFill>
            <a:ln>
              <a:noFill/>
            </a:ln>
          </p:spPr>
          <p:style>
            <a:lnRef idx="0"/>
            <a:fillRef idx="0"/>
            <a:effectRef idx="0"/>
            <a:fontRef idx="minor"/>
          </p:style>
        </p:sp>
        <p:sp>
          <p:nvSpPr>
            <p:cNvPr id="1908" name="CustomShape 9"/>
            <p:cNvSpPr/>
            <p:nvPr/>
          </p:nvSpPr>
          <p:spPr>
            <a:xfrm>
              <a:off x="6533280" y="723600"/>
              <a:ext cx="97560" cy="97560"/>
            </a:xfrm>
            <a:prstGeom prst="ellipse">
              <a:avLst/>
            </a:prstGeom>
            <a:solidFill>
              <a:srgbClr val="e84987"/>
            </a:solidFill>
            <a:ln>
              <a:noFill/>
            </a:ln>
          </p:spPr>
          <p:style>
            <a:lnRef idx="0"/>
            <a:fillRef idx="0"/>
            <a:effectRef idx="0"/>
            <a:fontRef idx="minor"/>
          </p:style>
        </p:sp>
        <p:sp>
          <p:nvSpPr>
            <p:cNvPr id="1909" name="CustomShape 10"/>
            <p:cNvSpPr/>
            <p:nvPr/>
          </p:nvSpPr>
          <p:spPr>
            <a:xfrm>
              <a:off x="6716880" y="723600"/>
              <a:ext cx="97560" cy="97560"/>
            </a:xfrm>
            <a:prstGeom prst="ellipse">
              <a:avLst/>
            </a:prstGeom>
            <a:solidFill>
              <a:srgbClr val="e84987"/>
            </a:solidFill>
            <a:ln>
              <a:noFill/>
            </a:ln>
          </p:spPr>
          <p:style>
            <a:lnRef idx="0"/>
            <a:fillRef idx="0"/>
            <a:effectRef idx="0"/>
            <a:fontRef idx="minor"/>
          </p:style>
        </p:sp>
      </p:grpSp>
      <p:sp>
        <p:nvSpPr>
          <p:cNvPr id="1910" name="CustomShape 11"/>
          <p:cNvSpPr/>
          <p:nvPr/>
        </p:nvSpPr>
        <p:spPr>
          <a:xfrm flipH="1">
            <a:off x="2519280" y="2498040"/>
            <a:ext cx="4103640" cy="957600"/>
          </a:xfrm>
          <a:prstGeom prst="ellipse">
            <a:avLst/>
          </a:prstGeom>
          <a:noFill/>
          <a:ln w="28440">
            <a:solidFill>
              <a:srgbClr val="e84987"/>
            </a:solidFill>
            <a:round/>
          </a:ln>
        </p:spPr>
        <p:style>
          <a:lnRef idx="0"/>
          <a:fillRef idx="0"/>
          <a:effectRef idx="0"/>
          <a:fontRef idx="minor"/>
        </p:style>
        <p:txBody>
          <a:bodyPr lIns="90000" rIns="90000" tIns="45000" bIns="45000">
            <a:noAutofit/>
          </a:bodyPr>
          <a:p>
            <a:pPr algn="ctr">
              <a:lnSpc>
                <a:spcPct val="100000"/>
              </a:lnSpc>
              <a:tabLst>
                <a:tab algn="l" pos="0"/>
              </a:tabLst>
            </a:pPr>
            <a:r>
              <a:rPr b="1" lang="en" sz="2000" spc="-1" strike="noStrike">
                <a:solidFill>
                  <a:srgbClr val="84bde7"/>
                </a:solidFill>
                <a:latin typeface="Assistant"/>
                <a:ea typeface="Assistant"/>
              </a:rPr>
              <a:t>Do you have any questions?</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662" name="CustomShape 1"/>
          <p:cNvSpPr/>
          <p:nvPr/>
        </p:nvSpPr>
        <p:spPr>
          <a:xfrm>
            <a:off x="6244200" y="1810080"/>
            <a:ext cx="1521000" cy="1521000"/>
          </a:xfrm>
          <a:prstGeom prst="roundRect">
            <a:avLst>
              <a:gd name="adj" fmla="val 16667"/>
            </a:avLst>
          </a:prstGeom>
          <a:noFill/>
          <a:ln w="28440">
            <a:solidFill>
              <a:srgbClr val="84bde7"/>
            </a:solidFill>
            <a:round/>
          </a:ln>
        </p:spPr>
        <p:style>
          <a:lnRef idx="0"/>
          <a:fillRef idx="0"/>
          <a:effectRef idx="0"/>
          <a:fontRef idx="minor"/>
        </p:style>
      </p:sp>
      <p:sp>
        <p:nvSpPr>
          <p:cNvPr id="663" name="CustomShape 2"/>
          <p:cNvSpPr/>
          <p:nvPr/>
        </p:nvSpPr>
        <p:spPr>
          <a:xfrm>
            <a:off x="1008000" y="782280"/>
            <a:ext cx="5223960" cy="6555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664" name="CustomShape 3"/>
          <p:cNvSpPr/>
          <p:nvPr/>
        </p:nvSpPr>
        <p:spPr>
          <a:xfrm>
            <a:off x="1018080" y="1512000"/>
            <a:ext cx="5099760" cy="215784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665" name="CustomShape 4"/>
          <p:cNvSpPr/>
          <p:nvPr/>
        </p:nvSpPr>
        <p:spPr>
          <a:xfrm>
            <a:off x="7499880" y="1902960"/>
            <a:ext cx="141480" cy="141480"/>
          </a:xfrm>
          <a:prstGeom prst="ellipse">
            <a:avLst/>
          </a:prstGeom>
          <a:solidFill>
            <a:srgbClr val="ffffff"/>
          </a:solidFill>
          <a:ln>
            <a:noFill/>
          </a:ln>
        </p:spPr>
        <p:style>
          <a:lnRef idx="0"/>
          <a:fillRef idx="0"/>
          <a:effectRef idx="0"/>
          <a:fontRef idx="minor"/>
        </p:style>
      </p:sp>
      <p:sp>
        <p:nvSpPr>
          <p:cNvPr id="666" name="CustomShape 5"/>
          <p:cNvSpPr/>
          <p:nvPr/>
        </p:nvSpPr>
        <p:spPr>
          <a:xfrm>
            <a:off x="7499880" y="564480"/>
            <a:ext cx="264960" cy="264960"/>
          </a:xfrm>
          <a:prstGeom prst="ellipse">
            <a:avLst/>
          </a:prstGeom>
          <a:solidFill>
            <a:srgbClr val="ffffff"/>
          </a:solidFill>
          <a:ln>
            <a:noFill/>
          </a:ln>
        </p:spPr>
        <p:style>
          <a:lnRef idx="0"/>
          <a:fillRef idx="0"/>
          <a:effectRef idx="0"/>
          <a:fontRef idx="minor"/>
        </p:style>
      </p:sp>
      <p:sp>
        <p:nvSpPr>
          <p:cNvPr id="667" name="CustomShape 6"/>
          <p:cNvSpPr/>
          <p:nvPr/>
        </p:nvSpPr>
        <p:spPr>
          <a:xfrm>
            <a:off x="7946640" y="564480"/>
            <a:ext cx="264960" cy="264960"/>
          </a:xfrm>
          <a:prstGeom prst="ellipse">
            <a:avLst/>
          </a:prstGeom>
          <a:solidFill>
            <a:srgbClr val="ffffff"/>
          </a:solidFill>
          <a:ln>
            <a:noFill/>
          </a:ln>
        </p:spPr>
        <p:style>
          <a:lnRef idx="0"/>
          <a:fillRef idx="0"/>
          <a:effectRef idx="0"/>
          <a:fontRef idx="minor"/>
        </p:style>
      </p:sp>
      <p:pic>
        <p:nvPicPr>
          <p:cNvPr id="668" name="" descr=""/>
          <p:cNvPicPr/>
          <p:nvPr/>
        </p:nvPicPr>
        <p:blipFill>
          <a:blip r:embed="rId1"/>
          <a:stretch/>
        </p:blipFill>
        <p:spPr>
          <a:xfrm>
            <a:off x="6480000" y="2037240"/>
            <a:ext cx="1077840" cy="1056600"/>
          </a:xfrm>
          <a:prstGeom prst="rect">
            <a:avLst/>
          </a:prstGeom>
          <a:ln>
            <a:noFill/>
          </a:ln>
        </p:spPr>
      </p:pic>
      <p:sp>
        <p:nvSpPr>
          <p:cNvPr id="669" name="CustomShape 7"/>
          <p:cNvSpPr/>
          <p:nvPr/>
        </p:nvSpPr>
        <p:spPr>
          <a:xfrm>
            <a:off x="792000" y="432000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670" name="CustomShape 8"/>
          <p:cNvSpPr/>
          <p:nvPr/>
        </p:nvSpPr>
        <p:spPr>
          <a:xfrm>
            <a:off x="842400" y="4320000"/>
            <a:ext cx="430560" cy="408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5</a:t>
            </a:r>
            <a:endParaRPr b="0" lang="fr-FR" sz="1800" spc="-1" strike="noStrike">
              <a:latin typeface="Arial"/>
            </a:endParaRPr>
          </a:p>
        </p:txBody>
      </p:sp>
      <p:sp>
        <p:nvSpPr>
          <p:cNvPr id="671" name="CustomShape 9"/>
          <p:cNvSpPr/>
          <p:nvPr/>
        </p:nvSpPr>
        <p:spPr>
          <a:xfrm>
            <a:off x="7979400" y="448632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3312000" y="1440000"/>
            <a:ext cx="5037840" cy="2301840"/>
          </a:xfrm>
          <a:prstGeom prst="ellipse">
            <a:avLst/>
          </a:prstGeom>
          <a:noFill/>
          <a:ln w="28440">
            <a:solidFill>
              <a:srgbClr val="e84987"/>
            </a:solidFill>
            <a:round/>
          </a:ln>
        </p:spPr>
        <p:style>
          <a:lnRef idx="0"/>
          <a:fillRef idx="0"/>
          <a:effectRef idx="0"/>
          <a:fontRef idx="minor"/>
        </p:style>
      </p:sp>
      <p:sp>
        <p:nvSpPr>
          <p:cNvPr id="673" name="CustomShape 2"/>
          <p:cNvSpPr/>
          <p:nvPr/>
        </p:nvSpPr>
        <p:spPr>
          <a:xfrm>
            <a:off x="830880" y="1469880"/>
            <a:ext cx="2207160" cy="2207160"/>
          </a:xfrm>
          <a:prstGeom prst="roundRect">
            <a:avLst>
              <a:gd name="adj" fmla="val 16667"/>
            </a:avLst>
          </a:prstGeom>
          <a:noFill/>
          <a:ln w="28440">
            <a:solidFill>
              <a:srgbClr val="ffffff"/>
            </a:solidFill>
            <a:round/>
          </a:ln>
        </p:spPr>
        <p:style>
          <a:lnRef idx="0"/>
          <a:fillRef idx="0"/>
          <a:effectRef idx="0"/>
          <a:fontRef idx="minor"/>
        </p:style>
      </p:sp>
      <p:sp>
        <p:nvSpPr>
          <p:cNvPr id="674" name="CustomShape 3"/>
          <p:cNvSpPr/>
          <p:nvPr/>
        </p:nvSpPr>
        <p:spPr>
          <a:xfrm>
            <a:off x="3312000" y="1440000"/>
            <a:ext cx="5037840" cy="2301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675" name="CustomShape 4"/>
          <p:cNvSpPr/>
          <p:nvPr/>
        </p:nvSpPr>
        <p:spPr>
          <a:xfrm>
            <a:off x="830880" y="1711080"/>
            <a:ext cx="2207160" cy="172440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676" name="CustomShape 5"/>
          <p:cNvSpPr/>
          <p:nvPr/>
        </p:nvSpPr>
        <p:spPr>
          <a:xfrm>
            <a:off x="7866360" y="4065480"/>
            <a:ext cx="561960" cy="630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677" name="Group 6"/>
          <p:cNvGrpSpPr/>
          <p:nvPr/>
        </p:nvGrpSpPr>
        <p:grpSpPr>
          <a:xfrm>
            <a:off x="713160" y="444960"/>
            <a:ext cx="7715160" cy="4248360"/>
            <a:chOff x="713160" y="444960"/>
            <a:chExt cx="7715160" cy="4248360"/>
          </a:xfrm>
        </p:grpSpPr>
        <p:sp>
          <p:nvSpPr>
            <p:cNvPr id="678" name="CustomShape 7"/>
            <p:cNvSpPr/>
            <p:nvPr/>
          </p:nvSpPr>
          <p:spPr>
            <a:xfrm>
              <a:off x="713160" y="4587840"/>
              <a:ext cx="105480" cy="105480"/>
            </a:xfrm>
            <a:prstGeom prst="rect">
              <a:avLst/>
            </a:prstGeom>
            <a:solidFill>
              <a:srgbClr val="ffffff"/>
            </a:solidFill>
            <a:ln w="19080">
              <a:solidFill>
                <a:srgbClr val="ffffff"/>
              </a:solidFill>
              <a:round/>
            </a:ln>
          </p:spPr>
          <p:style>
            <a:lnRef idx="0"/>
            <a:fillRef idx="0"/>
            <a:effectRef idx="0"/>
            <a:fontRef idx="minor"/>
          </p:style>
        </p:sp>
        <p:sp>
          <p:nvSpPr>
            <p:cNvPr id="679" name="CustomShape 8"/>
            <p:cNvSpPr/>
            <p:nvPr/>
          </p:nvSpPr>
          <p:spPr>
            <a:xfrm>
              <a:off x="8322840" y="444960"/>
              <a:ext cx="105480" cy="10548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1119600" y="1467720"/>
            <a:ext cx="1128960" cy="1128960"/>
          </a:xfrm>
          <a:prstGeom prst="roundRect">
            <a:avLst>
              <a:gd name="adj" fmla="val 16667"/>
            </a:avLst>
          </a:prstGeom>
          <a:noFill/>
          <a:ln w="28440">
            <a:solidFill>
              <a:srgbClr val="84bde7"/>
            </a:solidFill>
            <a:round/>
          </a:ln>
        </p:spPr>
        <p:style>
          <a:lnRef idx="0"/>
          <a:fillRef idx="0"/>
          <a:effectRef idx="0"/>
          <a:fontRef idx="minor"/>
        </p:style>
      </p:sp>
      <p:sp>
        <p:nvSpPr>
          <p:cNvPr id="681" name="CustomShape 2"/>
          <p:cNvSpPr/>
          <p:nvPr/>
        </p:nvSpPr>
        <p:spPr>
          <a:xfrm>
            <a:off x="4009680" y="2157840"/>
            <a:ext cx="1128960" cy="1128960"/>
          </a:xfrm>
          <a:prstGeom prst="roundRect">
            <a:avLst>
              <a:gd name="adj" fmla="val 16667"/>
            </a:avLst>
          </a:prstGeom>
          <a:noFill/>
          <a:ln w="28440">
            <a:solidFill>
              <a:srgbClr val="84bde7"/>
            </a:solidFill>
            <a:round/>
          </a:ln>
        </p:spPr>
        <p:style>
          <a:lnRef idx="0"/>
          <a:fillRef idx="0"/>
          <a:effectRef idx="0"/>
          <a:fontRef idx="minor"/>
        </p:style>
      </p:sp>
      <p:sp>
        <p:nvSpPr>
          <p:cNvPr id="682" name="CustomShape 3"/>
          <p:cNvSpPr/>
          <p:nvPr/>
        </p:nvSpPr>
        <p:spPr>
          <a:xfrm>
            <a:off x="6885720" y="1467720"/>
            <a:ext cx="1128960" cy="1128960"/>
          </a:xfrm>
          <a:prstGeom prst="roundRect">
            <a:avLst>
              <a:gd name="adj" fmla="val 16667"/>
            </a:avLst>
          </a:prstGeom>
          <a:noFill/>
          <a:ln w="28440">
            <a:solidFill>
              <a:srgbClr val="84bde7"/>
            </a:solidFill>
            <a:round/>
          </a:ln>
        </p:spPr>
        <p:style>
          <a:lnRef idx="0"/>
          <a:fillRef idx="0"/>
          <a:effectRef idx="0"/>
          <a:fontRef idx="minor"/>
        </p:style>
      </p:sp>
      <p:sp>
        <p:nvSpPr>
          <p:cNvPr id="683" name="CustomShape 4"/>
          <p:cNvSpPr/>
          <p:nvPr/>
        </p:nvSpPr>
        <p:spPr>
          <a:xfrm>
            <a:off x="720000" y="444960"/>
            <a:ext cx="7701480" cy="5702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Problématique</a:t>
            </a:r>
            <a:endParaRPr b="0" lang="fr-FR" sz="2500" spc="-1" strike="noStrike">
              <a:latin typeface="Arial"/>
            </a:endParaRPr>
          </a:p>
        </p:txBody>
      </p:sp>
      <p:sp>
        <p:nvSpPr>
          <p:cNvPr id="684" name="CustomShape 5"/>
          <p:cNvSpPr/>
          <p:nvPr/>
        </p:nvSpPr>
        <p:spPr>
          <a:xfrm>
            <a:off x="2016000" y="3384000"/>
            <a:ext cx="4894560" cy="7905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Et les utilisateurs sont souvent obligés d'échanger leurs cryptomonnaies et jetons</a:t>
            </a:r>
            <a:endParaRPr b="0" lang="fr-FR" sz="2000" spc="-1" strike="noStrike">
              <a:latin typeface="Arial"/>
            </a:endParaRPr>
          </a:p>
        </p:txBody>
      </p:sp>
      <p:sp>
        <p:nvSpPr>
          <p:cNvPr id="685" name="CustomShape 6"/>
          <p:cNvSpPr/>
          <p:nvPr/>
        </p:nvSpPr>
        <p:spPr>
          <a:xfrm>
            <a:off x="720000" y="2693880"/>
            <a:ext cx="1942560" cy="525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Centralisés</a:t>
            </a:r>
            <a:endParaRPr b="0" lang="fr-FR" sz="2000" spc="-1" strike="noStrike">
              <a:latin typeface="Arial"/>
            </a:endParaRPr>
          </a:p>
        </p:txBody>
      </p:sp>
      <p:sp>
        <p:nvSpPr>
          <p:cNvPr id="686" name="CustomShape 7"/>
          <p:cNvSpPr/>
          <p:nvPr/>
        </p:nvSpPr>
        <p:spPr>
          <a:xfrm>
            <a:off x="6486120" y="2693880"/>
            <a:ext cx="1942560" cy="525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Lents</a:t>
            </a:r>
            <a:endParaRPr b="0" lang="fr-FR" sz="2000" spc="-1" strike="noStrike">
              <a:latin typeface="Arial"/>
            </a:endParaRPr>
          </a:p>
        </p:txBody>
      </p:sp>
      <p:sp>
        <p:nvSpPr>
          <p:cNvPr id="687" name="CustomShape 8"/>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688" name="Group 9"/>
          <p:cNvGrpSpPr/>
          <p:nvPr/>
        </p:nvGrpSpPr>
        <p:grpSpPr>
          <a:xfrm>
            <a:off x="7839720" y="288360"/>
            <a:ext cx="654120" cy="654120"/>
            <a:chOff x="7839720" y="288360"/>
            <a:chExt cx="654120" cy="654120"/>
          </a:xfrm>
        </p:grpSpPr>
        <p:sp>
          <p:nvSpPr>
            <p:cNvPr id="689" name="CustomShape 10"/>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90" name="CustomShape 11"/>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91" name="CustomShape 12"/>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692" name="CustomShape 13"/>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693" name="CustomShape 14"/>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694" name="CustomShape 15"/>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695" name="CustomShape 16"/>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696" name="CustomShape 17"/>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697" name="CustomShape 18"/>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698" name="CustomShape 19"/>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699" name="CustomShape 20"/>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700" name="CustomShape 21"/>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701" name="CustomShape 22"/>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702" name="CustomShape 23"/>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703" name="CustomShape 24"/>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704" name="CustomShape 25"/>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705" name="CustomShape 26"/>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706" name="CustomShape 27"/>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707" name="CustomShape 28"/>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708" name="CustomShape 29"/>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709" name="CustomShape 30"/>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710" name="CustomShape 31"/>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711" name="CustomShape 32"/>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712" name="CustomShape 33"/>
          <p:cNvSpPr/>
          <p:nvPr/>
        </p:nvSpPr>
        <p:spPr>
          <a:xfrm>
            <a:off x="2248560" y="1152000"/>
            <a:ext cx="4752000" cy="3448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800" spc="-1" strike="noStrike">
                <a:solidFill>
                  <a:srgbClr val="84bde7"/>
                </a:solidFill>
                <a:latin typeface="Arial"/>
                <a:ea typeface="DejaVu Sans"/>
              </a:rPr>
              <a:t>Actuellement, les paiements Web3 sont :</a:t>
            </a:r>
            <a:endParaRPr b="0" lang="fr-FR" sz="1800" spc="-1" strike="noStrike">
              <a:latin typeface="Arial"/>
            </a:endParaRPr>
          </a:p>
        </p:txBody>
      </p:sp>
      <p:pic>
        <p:nvPicPr>
          <p:cNvPr id="713" name="" descr=""/>
          <p:cNvPicPr/>
          <p:nvPr/>
        </p:nvPicPr>
        <p:blipFill>
          <a:blip r:embed="rId1"/>
          <a:stretch/>
        </p:blipFill>
        <p:spPr>
          <a:xfrm>
            <a:off x="1296000" y="1647000"/>
            <a:ext cx="806400" cy="799560"/>
          </a:xfrm>
          <a:prstGeom prst="rect">
            <a:avLst/>
          </a:prstGeom>
          <a:ln>
            <a:noFill/>
          </a:ln>
        </p:spPr>
      </p:pic>
      <p:sp>
        <p:nvSpPr>
          <p:cNvPr id="714" name="CustomShape 34"/>
          <p:cNvSpPr/>
          <p:nvPr/>
        </p:nvSpPr>
        <p:spPr>
          <a:xfrm>
            <a:off x="525600" y="434160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715" name="CustomShape 35"/>
          <p:cNvSpPr/>
          <p:nvPr/>
        </p:nvSpPr>
        <p:spPr>
          <a:xfrm>
            <a:off x="576000" y="4341600"/>
            <a:ext cx="430560" cy="408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7</a:t>
            </a:r>
            <a:endParaRPr b="0" lang="fr-FR" sz="1800" spc="-1" strike="noStrike">
              <a:latin typeface="Arial"/>
            </a:endParaRPr>
          </a:p>
        </p:txBody>
      </p:sp>
      <p:pic>
        <p:nvPicPr>
          <p:cNvPr id="716" name="" descr=""/>
          <p:cNvPicPr/>
          <p:nvPr/>
        </p:nvPicPr>
        <p:blipFill>
          <a:blip r:embed="rId2"/>
          <a:stretch/>
        </p:blipFill>
        <p:spPr>
          <a:xfrm>
            <a:off x="4176000" y="2304000"/>
            <a:ext cx="790560" cy="799560"/>
          </a:xfrm>
          <a:prstGeom prst="rect">
            <a:avLst/>
          </a:prstGeom>
          <a:ln>
            <a:noFill/>
          </a:ln>
        </p:spPr>
      </p:pic>
      <p:sp>
        <p:nvSpPr>
          <p:cNvPr id="717" name="CustomShape 36"/>
          <p:cNvSpPr/>
          <p:nvPr/>
        </p:nvSpPr>
        <p:spPr>
          <a:xfrm>
            <a:off x="7106040" y="1656000"/>
            <a:ext cx="718560" cy="71856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1"/>
          <p:cNvSpPr/>
          <p:nvPr/>
        </p:nvSpPr>
        <p:spPr>
          <a:xfrm>
            <a:off x="720000" y="444960"/>
            <a:ext cx="7701480" cy="5702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Solution proposée</a:t>
            </a:r>
            <a:endParaRPr b="0" lang="fr-FR" sz="2500" spc="-1" strike="noStrike">
              <a:latin typeface="Arial"/>
            </a:endParaRPr>
          </a:p>
        </p:txBody>
      </p:sp>
      <p:sp>
        <p:nvSpPr>
          <p:cNvPr id="719" name="CustomShape 2"/>
          <p:cNvSpPr/>
          <p:nvPr/>
        </p:nvSpPr>
        <p:spPr>
          <a:xfrm>
            <a:off x="8119440" y="4359960"/>
            <a:ext cx="299160" cy="33624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720" name="CustomShape 3"/>
          <p:cNvSpPr/>
          <p:nvPr/>
        </p:nvSpPr>
        <p:spPr>
          <a:xfrm>
            <a:off x="1440720" y="1152360"/>
            <a:ext cx="6261840" cy="10782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84bde7"/>
                </a:solidFill>
                <a:latin typeface="Assistant"/>
                <a:ea typeface="DejaVu Sans"/>
              </a:rPr>
              <a:t>une passerelle de paiement peer-to-peer qui utilise les smart contracts pour la conversion à la volée.</a:t>
            </a:r>
            <a:endParaRPr b="0" lang="fr-FR" sz="2000" spc="-1" strike="noStrike">
              <a:latin typeface="Arial"/>
            </a:endParaRPr>
          </a:p>
        </p:txBody>
      </p:sp>
      <p:grpSp>
        <p:nvGrpSpPr>
          <p:cNvPr id="721" name="Group 4"/>
          <p:cNvGrpSpPr/>
          <p:nvPr/>
        </p:nvGrpSpPr>
        <p:grpSpPr>
          <a:xfrm>
            <a:off x="504000" y="1383480"/>
            <a:ext cx="827280" cy="775080"/>
            <a:chOff x="504000" y="1383480"/>
            <a:chExt cx="827280" cy="775080"/>
          </a:xfrm>
        </p:grpSpPr>
        <p:sp>
          <p:nvSpPr>
            <p:cNvPr id="722" name="CustomShape 5"/>
            <p:cNvSpPr/>
            <p:nvPr/>
          </p:nvSpPr>
          <p:spPr>
            <a:xfrm>
              <a:off x="600840" y="1383480"/>
              <a:ext cx="615240" cy="77508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723" name="CustomShape 6"/>
            <p:cNvSpPr/>
            <p:nvPr/>
          </p:nvSpPr>
          <p:spPr>
            <a:xfrm>
              <a:off x="504000" y="1656360"/>
              <a:ext cx="87120" cy="4752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724" name="CustomShape 7"/>
            <p:cNvSpPr/>
            <p:nvPr/>
          </p:nvSpPr>
          <p:spPr>
            <a:xfrm>
              <a:off x="1241640" y="1656360"/>
              <a:ext cx="89640" cy="4752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725" name="CustomShape 8"/>
            <p:cNvSpPr/>
            <p:nvPr/>
          </p:nvSpPr>
          <p:spPr>
            <a:xfrm>
              <a:off x="615240" y="1889640"/>
              <a:ext cx="81360" cy="7128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726" name="CustomShape 9"/>
            <p:cNvSpPr/>
            <p:nvPr/>
          </p:nvSpPr>
          <p:spPr>
            <a:xfrm>
              <a:off x="1140120" y="1397520"/>
              <a:ext cx="81720" cy="7164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727" name="CustomShape 10"/>
            <p:cNvSpPr/>
            <p:nvPr/>
          </p:nvSpPr>
          <p:spPr>
            <a:xfrm>
              <a:off x="1140120" y="1889640"/>
              <a:ext cx="81720" cy="7128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728" name="CustomShape 11"/>
            <p:cNvSpPr/>
            <p:nvPr/>
          </p:nvSpPr>
          <p:spPr>
            <a:xfrm>
              <a:off x="615240" y="1397520"/>
              <a:ext cx="81360" cy="7164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729" name="Group 12"/>
          <p:cNvGrpSpPr/>
          <p:nvPr/>
        </p:nvGrpSpPr>
        <p:grpSpPr>
          <a:xfrm>
            <a:off x="7839720" y="288360"/>
            <a:ext cx="654120" cy="654120"/>
            <a:chOff x="7839720" y="288360"/>
            <a:chExt cx="654120" cy="654120"/>
          </a:xfrm>
        </p:grpSpPr>
        <p:sp>
          <p:nvSpPr>
            <p:cNvPr id="730" name="CustomShape 13"/>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31" name="CustomShape 14"/>
            <p:cNvSpPr/>
            <p:nvPr/>
          </p:nvSpPr>
          <p:spPr>
            <a:xfrm>
              <a:off x="7839720" y="288360"/>
              <a:ext cx="654120" cy="65412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32" name="CustomShape 15"/>
            <p:cNvSpPr/>
            <p:nvPr/>
          </p:nvSpPr>
          <p:spPr>
            <a:xfrm>
              <a:off x="7904520" y="288360"/>
              <a:ext cx="525960" cy="65412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733" name="CustomShape 16"/>
            <p:cNvSpPr/>
            <p:nvPr/>
          </p:nvSpPr>
          <p:spPr>
            <a:xfrm>
              <a:off x="7961400" y="288360"/>
              <a:ext cx="412200" cy="65412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734" name="CustomShape 17"/>
            <p:cNvSpPr/>
            <p:nvPr/>
          </p:nvSpPr>
          <p:spPr>
            <a:xfrm>
              <a:off x="8009640" y="288360"/>
              <a:ext cx="317160" cy="65412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735" name="CustomShape 18"/>
            <p:cNvSpPr/>
            <p:nvPr/>
          </p:nvSpPr>
          <p:spPr>
            <a:xfrm>
              <a:off x="8063280" y="288360"/>
              <a:ext cx="213120" cy="65412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736" name="CustomShape 19"/>
            <p:cNvSpPr/>
            <p:nvPr/>
          </p:nvSpPr>
          <p:spPr>
            <a:xfrm>
              <a:off x="8119800" y="288360"/>
              <a:ext cx="102600" cy="65412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737" name="CustomShape 20"/>
            <p:cNvSpPr/>
            <p:nvPr/>
          </p:nvSpPr>
          <p:spPr>
            <a:xfrm>
              <a:off x="8165160" y="291240"/>
              <a:ext cx="2880" cy="64908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738" name="CustomShape 21"/>
            <p:cNvSpPr/>
            <p:nvPr/>
          </p:nvSpPr>
          <p:spPr>
            <a:xfrm>
              <a:off x="7848360" y="664200"/>
              <a:ext cx="636480" cy="288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739" name="CustomShape 22"/>
            <p:cNvSpPr/>
            <p:nvPr/>
          </p:nvSpPr>
          <p:spPr>
            <a:xfrm>
              <a:off x="7857360" y="712440"/>
              <a:ext cx="619560" cy="324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740" name="CustomShape 23"/>
            <p:cNvSpPr/>
            <p:nvPr/>
          </p:nvSpPr>
          <p:spPr>
            <a:xfrm>
              <a:off x="7877160" y="760680"/>
              <a:ext cx="578160" cy="324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741" name="CustomShape 24"/>
            <p:cNvSpPr/>
            <p:nvPr/>
          </p:nvSpPr>
          <p:spPr>
            <a:xfrm>
              <a:off x="7904880" y="803520"/>
              <a:ext cx="524160" cy="288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742" name="CustomShape 25"/>
            <p:cNvSpPr/>
            <p:nvPr/>
          </p:nvSpPr>
          <p:spPr>
            <a:xfrm>
              <a:off x="7937280" y="842400"/>
              <a:ext cx="457560" cy="288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743" name="CustomShape 26"/>
            <p:cNvSpPr/>
            <p:nvPr/>
          </p:nvSpPr>
          <p:spPr>
            <a:xfrm>
              <a:off x="7977600" y="877680"/>
              <a:ext cx="377280" cy="324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744" name="CustomShape 27"/>
            <p:cNvSpPr/>
            <p:nvPr/>
          </p:nvSpPr>
          <p:spPr>
            <a:xfrm>
              <a:off x="8022240" y="905040"/>
              <a:ext cx="288720" cy="288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745" name="CustomShape 28"/>
            <p:cNvSpPr/>
            <p:nvPr/>
          </p:nvSpPr>
          <p:spPr>
            <a:xfrm>
              <a:off x="7842240" y="618120"/>
              <a:ext cx="650160" cy="288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746" name="CustomShape 29"/>
            <p:cNvSpPr/>
            <p:nvPr/>
          </p:nvSpPr>
          <p:spPr>
            <a:xfrm>
              <a:off x="7848360" y="568080"/>
              <a:ext cx="636480" cy="288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747" name="CustomShape 30"/>
            <p:cNvSpPr/>
            <p:nvPr/>
          </p:nvSpPr>
          <p:spPr>
            <a:xfrm>
              <a:off x="7857360" y="519480"/>
              <a:ext cx="619560" cy="324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748" name="CustomShape 31"/>
            <p:cNvSpPr/>
            <p:nvPr/>
          </p:nvSpPr>
          <p:spPr>
            <a:xfrm>
              <a:off x="7877160" y="471240"/>
              <a:ext cx="578160" cy="324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749" name="CustomShape 32"/>
            <p:cNvSpPr/>
            <p:nvPr/>
          </p:nvSpPr>
          <p:spPr>
            <a:xfrm>
              <a:off x="7904880" y="428400"/>
              <a:ext cx="524160" cy="324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750" name="CustomShape 33"/>
            <p:cNvSpPr/>
            <p:nvPr/>
          </p:nvSpPr>
          <p:spPr>
            <a:xfrm>
              <a:off x="7937280" y="389520"/>
              <a:ext cx="457560" cy="324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751" name="CustomShape 34"/>
            <p:cNvSpPr/>
            <p:nvPr/>
          </p:nvSpPr>
          <p:spPr>
            <a:xfrm>
              <a:off x="7977600" y="354240"/>
              <a:ext cx="377280" cy="324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752" name="CustomShape 35"/>
            <p:cNvSpPr/>
            <p:nvPr/>
          </p:nvSpPr>
          <p:spPr>
            <a:xfrm>
              <a:off x="8022240" y="327240"/>
              <a:ext cx="288720" cy="288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753" name="CustomShape 36"/>
          <p:cNvSpPr/>
          <p:nvPr/>
        </p:nvSpPr>
        <p:spPr>
          <a:xfrm>
            <a:off x="525960" y="434196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754" name="CustomShape 37"/>
          <p:cNvSpPr/>
          <p:nvPr/>
        </p:nvSpPr>
        <p:spPr>
          <a:xfrm>
            <a:off x="576360" y="4341960"/>
            <a:ext cx="430560" cy="408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8</a:t>
            </a:r>
            <a:endParaRPr b="0" lang="fr-FR" sz="1800" spc="-1" strike="noStrike">
              <a:latin typeface="Arial"/>
            </a:endParaRPr>
          </a:p>
        </p:txBody>
      </p:sp>
      <p:sp>
        <p:nvSpPr>
          <p:cNvPr id="755" name="CustomShape 38"/>
          <p:cNvSpPr/>
          <p:nvPr/>
        </p:nvSpPr>
        <p:spPr>
          <a:xfrm>
            <a:off x="2845080" y="2239920"/>
            <a:ext cx="4785480" cy="2366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3200" spc="-1" strike="noStrike">
                <a:solidFill>
                  <a:srgbClr val="e84987"/>
                </a:solidFill>
                <a:latin typeface="Orbitron"/>
                <a:ea typeface="Orbitron"/>
              </a:rPr>
              <a:t>Objectifs</a:t>
            </a:r>
            <a:endParaRPr b="0" lang="fr-FR" sz="3200" spc="-1" strike="noStrike">
              <a:latin typeface="Arial"/>
            </a:endParaRPr>
          </a:p>
          <a:p>
            <a:pPr>
              <a:lnSpc>
                <a:spcPct val="100000"/>
              </a:lnSpc>
              <a:tabLst>
                <a:tab algn="l" pos="0"/>
              </a:tabLst>
            </a:pPr>
            <a:endParaRPr b="0" lang="fr-FR" sz="3200" spc="-1" strike="noStrike">
              <a:latin typeface="Arial"/>
            </a:endParaRPr>
          </a:p>
          <a:p>
            <a:pPr marL="457200" indent="-31500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Flux de trésorerie instantané</a:t>
            </a:r>
            <a:endParaRPr b="0" lang="fr-FR" sz="1800" spc="-1" strike="noStrike">
              <a:latin typeface="Arial"/>
            </a:endParaRPr>
          </a:p>
          <a:p>
            <a:pPr marL="457200" indent="-31500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Conversion automatique</a:t>
            </a:r>
            <a:endParaRPr b="0" lang="fr-FR" sz="1800" spc="-1" strike="noStrike">
              <a:latin typeface="Arial"/>
            </a:endParaRPr>
          </a:p>
          <a:p>
            <a:pPr marL="457200" indent="-31500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Acceptation de jetons inégalée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1152000" y="216000"/>
            <a:ext cx="7701480" cy="786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757" name="Table 2"/>
          <p:cNvGraphicFramePr/>
          <p:nvPr/>
        </p:nvGraphicFramePr>
        <p:xfrm>
          <a:off x="432000" y="1293120"/>
          <a:ext cx="8279640" cy="3078720"/>
        </p:xfrm>
        <a:graphic>
          <a:graphicData uri="http://schemas.openxmlformats.org/drawingml/2006/table">
            <a:tbl>
              <a:tblPr/>
              <a:tblGrid>
                <a:gridCol w="482760"/>
                <a:gridCol w="3935520"/>
                <a:gridCol w="939960"/>
                <a:gridCol w="1453680"/>
                <a:gridCol w="1468080"/>
              </a:tblGrid>
              <a:tr h="3477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348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758" name="CustomShape 3"/>
          <p:cNvSpPr/>
          <p:nvPr/>
        </p:nvSpPr>
        <p:spPr>
          <a:xfrm>
            <a:off x="504000" y="4413600"/>
            <a:ext cx="480960" cy="408960"/>
          </a:xfrm>
          <a:prstGeom prst="roundRect">
            <a:avLst>
              <a:gd name="adj" fmla="val 16667"/>
            </a:avLst>
          </a:prstGeom>
          <a:noFill/>
          <a:ln w="28440">
            <a:solidFill>
              <a:srgbClr val="84bde7"/>
            </a:solidFill>
            <a:round/>
          </a:ln>
        </p:spPr>
        <p:style>
          <a:lnRef idx="0"/>
          <a:fillRef idx="0"/>
          <a:effectRef idx="0"/>
          <a:fontRef idx="minor"/>
        </p:style>
      </p:sp>
      <p:sp>
        <p:nvSpPr>
          <p:cNvPr id="759" name="CustomShape 4"/>
          <p:cNvSpPr/>
          <p:nvPr/>
        </p:nvSpPr>
        <p:spPr>
          <a:xfrm>
            <a:off x="554400" y="4413600"/>
            <a:ext cx="430560" cy="408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9</a:t>
            </a:r>
            <a:endParaRPr b="0" lang="fr-FR" sz="1800" spc="-1" strike="noStrike">
              <a:latin typeface="Arial"/>
            </a:endParaRPr>
          </a:p>
        </p:txBody>
      </p:sp>
      <p:grpSp>
        <p:nvGrpSpPr>
          <p:cNvPr id="760" name="Group 5"/>
          <p:cNvGrpSpPr/>
          <p:nvPr/>
        </p:nvGrpSpPr>
        <p:grpSpPr>
          <a:xfrm>
            <a:off x="432000" y="1004400"/>
            <a:ext cx="8278200" cy="3366000"/>
            <a:chOff x="432000" y="1004400"/>
            <a:chExt cx="8278200" cy="3366000"/>
          </a:xfrm>
        </p:grpSpPr>
        <p:sp>
          <p:nvSpPr>
            <p:cNvPr id="761" name="CustomShape 6"/>
            <p:cNvSpPr/>
            <p:nvPr/>
          </p:nvSpPr>
          <p:spPr>
            <a:xfrm>
              <a:off x="432000" y="1004400"/>
              <a:ext cx="8278200" cy="3366000"/>
            </a:xfrm>
            <a:prstGeom prst="roundRect">
              <a:avLst>
                <a:gd name="adj" fmla="val 4674"/>
              </a:avLst>
            </a:prstGeom>
            <a:noFill/>
            <a:ln w="28440">
              <a:solidFill>
                <a:srgbClr val="84bde7"/>
              </a:solidFill>
              <a:round/>
            </a:ln>
          </p:spPr>
          <p:style>
            <a:lnRef idx="0"/>
            <a:fillRef idx="0"/>
            <a:effectRef idx="0"/>
            <a:fontRef idx="minor"/>
          </p:style>
        </p:sp>
        <p:grpSp>
          <p:nvGrpSpPr>
            <p:cNvPr id="762" name="Group 7"/>
            <p:cNvGrpSpPr/>
            <p:nvPr/>
          </p:nvGrpSpPr>
          <p:grpSpPr>
            <a:xfrm>
              <a:off x="432000" y="1004400"/>
              <a:ext cx="8278200" cy="297000"/>
              <a:chOff x="432000" y="1004400"/>
              <a:chExt cx="8278200" cy="297000"/>
            </a:xfrm>
          </p:grpSpPr>
          <p:sp>
            <p:nvSpPr>
              <p:cNvPr id="763" name="CustomShape 8"/>
              <p:cNvSpPr/>
              <p:nvPr/>
            </p:nvSpPr>
            <p:spPr>
              <a:xfrm>
                <a:off x="432000" y="1004400"/>
                <a:ext cx="8278200" cy="297000"/>
              </a:xfrm>
              <a:prstGeom prst="rect">
                <a:avLst/>
              </a:prstGeom>
              <a:solidFill>
                <a:srgbClr val="ffffff"/>
              </a:solidFill>
              <a:ln w="28440">
                <a:solidFill>
                  <a:srgbClr val="84bde7"/>
                </a:solidFill>
                <a:round/>
              </a:ln>
            </p:spPr>
            <p:style>
              <a:lnRef idx="0"/>
              <a:fillRef idx="0"/>
              <a:effectRef idx="0"/>
              <a:fontRef idx="minor"/>
            </p:style>
          </p:sp>
          <p:sp>
            <p:nvSpPr>
              <p:cNvPr id="764" name="CustomShape 9"/>
              <p:cNvSpPr/>
              <p:nvPr/>
            </p:nvSpPr>
            <p:spPr>
              <a:xfrm>
                <a:off x="8080560" y="1098000"/>
                <a:ext cx="104760" cy="109440"/>
              </a:xfrm>
              <a:prstGeom prst="ellipse">
                <a:avLst/>
              </a:prstGeom>
              <a:solidFill>
                <a:srgbClr val="e84987"/>
              </a:solidFill>
              <a:ln>
                <a:noFill/>
              </a:ln>
            </p:spPr>
            <p:style>
              <a:lnRef idx="0"/>
              <a:fillRef idx="0"/>
              <a:effectRef idx="0"/>
              <a:fontRef idx="minor"/>
            </p:style>
          </p:sp>
          <p:sp>
            <p:nvSpPr>
              <p:cNvPr id="765" name="CustomShape 10"/>
              <p:cNvSpPr/>
              <p:nvPr/>
            </p:nvSpPr>
            <p:spPr>
              <a:xfrm>
                <a:off x="8277840" y="1098000"/>
                <a:ext cx="104760" cy="109440"/>
              </a:xfrm>
              <a:prstGeom prst="ellipse">
                <a:avLst/>
              </a:prstGeom>
              <a:solidFill>
                <a:srgbClr val="e84987"/>
              </a:solidFill>
              <a:ln>
                <a:noFill/>
              </a:ln>
            </p:spPr>
            <p:style>
              <a:lnRef idx="0"/>
              <a:fillRef idx="0"/>
              <a:effectRef idx="0"/>
              <a:fontRef idx="minor"/>
            </p:style>
          </p:sp>
          <p:sp>
            <p:nvSpPr>
              <p:cNvPr id="766" name="CustomShape 11"/>
              <p:cNvSpPr/>
              <p:nvPr/>
            </p:nvSpPr>
            <p:spPr>
              <a:xfrm>
                <a:off x="8474760" y="1098000"/>
                <a:ext cx="104760" cy="10944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791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2022-09-26T23:40:10Z</dcterms:modified>
  <cp:revision>19</cp:revision>
  <dc:subject/>
  <dc:title/>
</cp:coreProperties>
</file>